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notesMasterIdLst>
    <p:notesMasterId r:id="rId22"/>
  </p:notesMasterIdLst>
  <p:handoutMasterIdLst>
    <p:handoutMasterId r:id="rId23"/>
  </p:handoutMasterIdLst>
  <p:sldIdLst>
    <p:sldId id="265" r:id="rId2"/>
    <p:sldId id="267" r:id="rId3"/>
    <p:sldId id="285" r:id="rId4"/>
    <p:sldId id="278" r:id="rId5"/>
    <p:sldId id="268" r:id="rId6"/>
    <p:sldId id="300" r:id="rId7"/>
    <p:sldId id="299" r:id="rId8"/>
    <p:sldId id="301" r:id="rId9"/>
    <p:sldId id="297" r:id="rId10"/>
    <p:sldId id="298" r:id="rId11"/>
    <p:sldId id="272" r:id="rId12"/>
    <p:sldId id="276" r:id="rId13"/>
    <p:sldId id="304" r:id="rId14"/>
    <p:sldId id="305" r:id="rId15"/>
    <p:sldId id="281" r:id="rId16"/>
    <p:sldId id="302" r:id="rId17"/>
    <p:sldId id="303" r:id="rId18"/>
    <p:sldId id="284" r:id="rId19"/>
    <p:sldId id="306" r:id="rId20"/>
    <p:sldId id="274" r:id="rId21"/>
  </p:sldIdLst>
  <p:sldSz cx="16249650" cy="9144000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068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6136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4204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227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4034104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4840925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5647746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6454567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22F"/>
    <a:srgbClr val="0B549B"/>
    <a:srgbClr val="D0CECE"/>
    <a:srgbClr val="A6A6A6"/>
    <a:srgbClr val="595959"/>
    <a:srgbClr val="7F7F7F"/>
    <a:srgbClr val="D9D9D9"/>
    <a:srgbClr val="E6432D"/>
    <a:srgbClr val="479A4A"/>
    <a:srgbClr val="339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713"/>
  </p:normalViewPr>
  <p:slideViewPr>
    <p:cSldViewPr snapToGrid="0" showGuides="1">
      <p:cViewPr varScale="1">
        <p:scale>
          <a:sx n="81" d="100"/>
          <a:sy n="81" d="100"/>
        </p:scale>
        <p:origin x="114" y="198"/>
      </p:cViewPr>
      <p:guideLst>
        <p:guide orient="horz" pos="2903"/>
        <p:guide pos="5118"/>
      </p:guideLst>
    </p:cSldViewPr>
  </p:slideViewPr>
  <p:outlineViewPr>
    <p:cViewPr>
      <p:scale>
        <a:sx n="33" d="100"/>
        <a:sy n="33" d="100"/>
      </p:scale>
      <p:origin x="0" y="-4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icius Cosmo" userId="be2e83de55842746" providerId="LiveId" clId="{4D43A3D1-0009-43A6-B839-4EC4545EC5FD}"/>
    <pc:docChg chg="undo custSel addSld delSld modSld sldOrd">
      <pc:chgData name="Vinicius Cosmo" userId="be2e83de55842746" providerId="LiveId" clId="{4D43A3D1-0009-43A6-B839-4EC4545EC5FD}" dt="2019-07-19T13:51:16.532" v="2860" actId="478"/>
      <pc:docMkLst>
        <pc:docMk/>
      </pc:docMkLst>
      <pc:sldChg chg="del">
        <pc:chgData name="Vinicius Cosmo" userId="be2e83de55842746" providerId="LiveId" clId="{4D43A3D1-0009-43A6-B839-4EC4545EC5FD}" dt="2019-07-19T11:35:14.280" v="1378" actId="2696"/>
        <pc:sldMkLst>
          <pc:docMk/>
          <pc:sldMk cId="3010113191" sldId="260"/>
        </pc:sldMkLst>
      </pc:sldChg>
      <pc:sldChg chg="del">
        <pc:chgData name="Vinicius Cosmo" userId="be2e83de55842746" providerId="LiveId" clId="{4D43A3D1-0009-43A6-B839-4EC4545EC5FD}" dt="2019-07-19T11:35:19.636" v="1380" actId="2696"/>
        <pc:sldMkLst>
          <pc:docMk/>
          <pc:sldMk cId="1507468092" sldId="264"/>
        </pc:sldMkLst>
      </pc:sldChg>
      <pc:sldChg chg="modSp">
        <pc:chgData name="Vinicius Cosmo" userId="be2e83de55842746" providerId="LiveId" clId="{4D43A3D1-0009-43A6-B839-4EC4545EC5FD}" dt="2019-07-19T11:32:37.246" v="1369" actId="115"/>
        <pc:sldMkLst>
          <pc:docMk/>
          <pc:sldMk cId="554247398" sldId="267"/>
        </pc:sldMkLst>
        <pc:spChg chg="mod">
          <ac:chgData name="Vinicius Cosmo" userId="be2e83de55842746" providerId="LiveId" clId="{4D43A3D1-0009-43A6-B839-4EC4545EC5FD}" dt="2019-07-19T09:26:46.296" v="229" actId="20577"/>
          <ac:spMkLst>
            <pc:docMk/>
            <pc:sldMk cId="554247398" sldId="267"/>
            <ac:spMk id="2" creationId="{A6D7FA79-D48D-6242-A60A-DA6A8726B896}"/>
          </ac:spMkLst>
        </pc:spChg>
        <pc:spChg chg="mod">
          <ac:chgData name="Vinicius Cosmo" userId="be2e83de55842746" providerId="LiveId" clId="{4D43A3D1-0009-43A6-B839-4EC4545EC5FD}" dt="2019-07-19T09:16:17.233" v="115" actId="20577"/>
          <ac:spMkLst>
            <pc:docMk/>
            <pc:sldMk cId="554247398" sldId="267"/>
            <ac:spMk id="4" creationId="{5D9233F8-0BE3-DE4A-9715-66B4405D4695}"/>
          </ac:spMkLst>
        </pc:spChg>
        <pc:spChg chg="mod">
          <ac:chgData name="Vinicius Cosmo" userId="be2e83de55842746" providerId="LiveId" clId="{4D43A3D1-0009-43A6-B839-4EC4545EC5FD}" dt="2019-07-19T11:32:37.246" v="1369" actId="115"/>
          <ac:spMkLst>
            <pc:docMk/>
            <pc:sldMk cId="554247398" sldId="267"/>
            <ac:spMk id="6" creationId="{72B52E56-9638-7849-9287-CB6600036D1E}"/>
          </ac:spMkLst>
        </pc:spChg>
      </pc:sldChg>
      <pc:sldChg chg="addSp delSp modSp modTransition modAnim">
        <pc:chgData name="Vinicius Cosmo" userId="be2e83de55842746" providerId="LiveId" clId="{4D43A3D1-0009-43A6-B839-4EC4545EC5FD}" dt="2019-07-19T13:47:59.657" v="2834"/>
        <pc:sldMkLst>
          <pc:docMk/>
          <pc:sldMk cId="612797514" sldId="268"/>
        </pc:sldMkLst>
        <pc:spChg chg="add del mod">
          <ac:chgData name="Vinicius Cosmo" userId="be2e83de55842746" providerId="LiveId" clId="{4D43A3D1-0009-43A6-B839-4EC4545EC5FD}" dt="2019-07-19T09:38:08.685" v="429" actId="478"/>
          <ac:spMkLst>
            <pc:docMk/>
            <pc:sldMk cId="612797514" sldId="268"/>
            <ac:spMk id="2" creationId="{4A50A785-00D0-4328-BC6B-279845B9939A}"/>
          </ac:spMkLst>
        </pc:spChg>
        <pc:spChg chg="add del mod">
          <ac:chgData name="Vinicius Cosmo" userId="be2e83de55842746" providerId="LiveId" clId="{4D43A3D1-0009-43A6-B839-4EC4545EC5FD}" dt="2019-07-19T09:39:59.427" v="437" actId="478"/>
          <ac:spMkLst>
            <pc:docMk/>
            <pc:sldMk cId="612797514" sldId="268"/>
            <ac:spMk id="5" creationId="{55344ADB-E77C-46CB-8A85-21E993541590}"/>
          </ac:spMkLst>
        </pc:spChg>
        <pc:spChg chg="mod">
          <ac:chgData name="Vinicius Cosmo" userId="be2e83de55842746" providerId="LiveId" clId="{4D43A3D1-0009-43A6-B839-4EC4545EC5FD}" dt="2019-07-19T09:36:51.473" v="351" actId="12"/>
          <ac:spMkLst>
            <pc:docMk/>
            <pc:sldMk cId="612797514" sldId="268"/>
            <ac:spMk id="8" creationId="{7FC50AD2-314C-4423-8EA2-ECC3CD8E442F}"/>
          </ac:spMkLst>
        </pc:spChg>
        <pc:spChg chg="add del topLvl">
          <ac:chgData name="Vinicius Cosmo" userId="be2e83de55842746" providerId="LiveId" clId="{4D43A3D1-0009-43A6-B839-4EC4545EC5FD}" dt="2019-07-19T09:29:18.539" v="252" actId="478"/>
          <ac:spMkLst>
            <pc:docMk/>
            <pc:sldMk cId="612797514" sldId="268"/>
            <ac:spMk id="10" creationId="{9BAC120E-467E-495A-BE86-8E822995BE31}"/>
          </ac:spMkLst>
        </pc:spChg>
        <pc:spChg chg="add del topLvl">
          <ac:chgData name="Vinicius Cosmo" userId="be2e83de55842746" providerId="LiveId" clId="{4D43A3D1-0009-43A6-B839-4EC4545EC5FD}" dt="2019-07-19T09:29:17.186" v="251" actId="478"/>
          <ac:spMkLst>
            <pc:docMk/>
            <pc:sldMk cId="612797514" sldId="268"/>
            <ac:spMk id="11" creationId="{5E115599-9BDF-4108-945F-FFD2769E2DA3}"/>
          </ac:spMkLst>
        </pc:spChg>
        <pc:spChg chg="mod">
          <ac:chgData name="Vinicius Cosmo" userId="be2e83de55842746" providerId="LiveId" clId="{4D43A3D1-0009-43A6-B839-4EC4545EC5FD}" dt="2019-07-19T09:27:04.634" v="234" actId="14100"/>
          <ac:spMkLst>
            <pc:docMk/>
            <pc:sldMk cId="612797514" sldId="268"/>
            <ac:spMk id="12" creationId="{FA833D97-9571-4E09-9760-C916EBC51EEF}"/>
          </ac:spMkLst>
        </pc:spChg>
        <pc:spChg chg="add mod">
          <ac:chgData name="Vinicius Cosmo" userId="be2e83de55842746" providerId="LiveId" clId="{4D43A3D1-0009-43A6-B839-4EC4545EC5FD}" dt="2019-07-19T11:12:46.942" v="979" actId="14100"/>
          <ac:spMkLst>
            <pc:docMk/>
            <pc:sldMk cId="612797514" sldId="268"/>
            <ac:spMk id="15" creationId="{32E41BDB-0005-46C2-B7D6-2AF1393AF6B5}"/>
          </ac:spMkLst>
        </pc:spChg>
        <pc:spChg chg="mod">
          <ac:chgData name="Vinicius Cosmo" userId="be2e83de55842746" providerId="LiveId" clId="{4D43A3D1-0009-43A6-B839-4EC4545EC5FD}" dt="2019-07-19T09:59:24.331" v="663" actId="1076"/>
          <ac:spMkLst>
            <pc:docMk/>
            <pc:sldMk cId="612797514" sldId="268"/>
            <ac:spMk id="17" creationId="{62D62033-D4BE-4EA9-AABD-8B5269D2A84B}"/>
          </ac:spMkLst>
        </pc:spChg>
        <pc:spChg chg="mod">
          <ac:chgData name="Vinicius Cosmo" userId="be2e83de55842746" providerId="LiveId" clId="{4D43A3D1-0009-43A6-B839-4EC4545EC5FD}" dt="2019-07-19T09:59:27.811" v="665" actId="1076"/>
          <ac:spMkLst>
            <pc:docMk/>
            <pc:sldMk cId="612797514" sldId="268"/>
            <ac:spMk id="18" creationId="{98F6798A-A4F5-4744-ADDD-CFB26952BAE0}"/>
          </ac:spMkLst>
        </pc:spChg>
        <pc:spChg chg="del">
          <ac:chgData name="Vinicius Cosmo" userId="be2e83de55842746" providerId="LiveId" clId="{4D43A3D1-0009-43A6-B839-4EC4545EC5FD}" dt="2019-07-19T09:22:43.126" v="192" actId="478"/>
          <ac:spMkLst>
            <pc:docMk/>
            <pc:sldMk cId="612797514" sldId="268"/>
            <ac:spMk id="25" creationId="{1AE17195-4B85-4B2A-B450-1D6A94D25AF1}"/>
          </ac:spMkLst>
        </pc:spChg>
        <pc:spChg chg="del mod">
          <ac:chgData name="Vinicius Cosmo" userId="be2e83de55842746" providerId="LiveId" clId="{4D43A3D1-0009-43A6-B839-4EC4545EC5FD}" dt="2019-07-19T09:29:42.744" v="259" actId="478"/>
          <ac:spMkLst>
            <pc:docMk/>
            <pc:sldMk cId="612797514" sldId="268"/>
            <ac:spMk id="26" creationId="{43B465B6-B964-49EF-A81B-36B328612EBB}"/>
          </ac:spMkLst>
        </pc:spChg>
        <pc:spChg chg="mod">
          <ac:chgData name="Vinicius Cosmo" userId="be2e83de55842746" providerId="LiveId" clId="{4D43A3D1-0009-43A6-B839-4EC4545EC5FD}" dt="2019-07-19T11:21:17.767" v="1098" actId="1076"/>
          <ac:spMkLst>
            <pc:docMk/>
            <pc:sldMk cId="612797514" sldId="268"/>
            <ac:spMk id="30" creationId="{DD897B3A-8299-452A-98AC-ED649A3F9D6F}"/>
          </ac:spMkLst>
        </pc:spChg>
        <pc:spChg chg="mod">
          <ac:chgData name="Vinicius Cosmo" userId="be2e83de55842746" providerId="LiveId" clId="{4D43A3D1-0009-43A6-B839-4EC4545EC5FD}" dt="2019-07-19T10:01:33.130" v="681" actId="1076"/>
          <ac:spMkLst>
            <pc:docMk/>
            <pc:sldMk cId="612797514" sldId="268"/>
            <ac:spMk id="31" creationId="{AE7507E8-D121-4D73-B8E2-3EA425DBD989}"/>
          </ac:spMkLst>
        </pc:spChg>
        <pc:spChg chg="mod">
          <ac:chgData name="Vinicius Cosmo" userId="be2e83de55842746" providerId="LiveId" clId="{4D43A3D1-0009-43A6-B839-4EC4545EC5FD}" dt="2019-07-19T10:01:35.616" v="682" actId="1076"/>
          <ac:spMkLst>
            <pc:docMk/>
            <pc:sldMk cId="612797514" sldId="268"/>
            <ac:spMk id="32" creationId="{D2AB4DF4-7C68-41FA-AC01-4F75A4E48B8A}"/>
          </ac:spMkLst>
        </pc:spChg>
        <pc:spChg chg="add mod">
          <ac:chgData name="Vinicius Cosmo" userId="be2e83de55842746" providerId="LiveId" clId="{4D43A3D1-0009-43A6-B839-4EC4545EC5FD}" dt="2019-07-19T11:16:45.238" v="1003" actId="1076"/>
          <ac:spMkLst>
            <pc:docMk/>
            <pc:sldMk cId="612797514" sldId="268"/>
            <ac:spMk id="33" creationId="{7068923A-4426-4CC6-AE74-EB0259C9A979}"/>
          </ac:spMkLst>
        </pc:spChg>
        <pc:spChg chg="add mod">
          <ac:chgData name="Vinicius Cosmo" userId="be2e83de55842746" providerId="LiveId" clId="{4D43A3D1-0009-43A6-B839-4EC4545EC5FD}" dt="2019-07-19T11:23:45.023" v="1157" actId="1076"/>
          <ac:spMkLst>
            <pc:docMk/>
            <pc:sldMk cId="612797514" sldId="268"/>
            <ac:spMk id="40" creationId="{62522025-719A-4CE3-923A-1DB0145BE433}"/>
          </ac:spMkLst>
        </pc:spChg>
        <pc:spChg chg="add mod">
          <ac:chgData name="Vinicius Cosmo" userId="be2e83de55842746" providerId="LiveId" clId="{4D43A3D1-0009-43A6-B839-4EC4545EC5FD}" dt="2019-07-19T11:25:22.985" v="1255" actId="14100"/>
          <ac:spMkLst>
            <pc:docMk/>
            <pc:sldMk cId="612797514" sldId="268"/>
            <ac:spMk id="42" creationId="{1C69869D-E008-4A11-8408-5D27E5E6AA78}"/>
          </ac:spMkLst>
        </pc:spChg>
        <pc:grpChg chg="add del mod">
          <ac:chgData name="Vinicius Cosmo" userId="be2e83de55842746" providerId="LiveId" clId="{4D43A3D1-0009-43A6-B839-4EC4545EC5FD}" dt="2019-07-19T09:29:17.186" v="251" actId="478"/>
          <ac:grpSpMkLst>
            <pc:docMk/>
            <pc:sldMk cId="612797514" sldId="268"/>
            <ac:grpSpMk id="9" creationId="{6F6F6FD8-AEFB-47F0-BFD3-103B20B4F927}"/>
          </ac:grpSpMkLst>
        </pc:grpChg>
        <pc:grpChg chg="del mod">
          <ac:chgData name="Vinicius Cosmo" userId="be2e83de55842746" providerId="LiveId" clId="{4D43A3D1-0009-43A6-B839-4EC4545EC5FD}" dt="2019-07-19T09:59:34.235" v="666" actId="478"/>
          <ac:grpSpMkLst>
            <pc:docMk/>
            <pc:sldMk cId="612797514" sldId="268"/>
            <ac:grpSpMk id="16" creationId="{1C2922C3-3D59-4CA9-B7A3-F0C263AF0E91}"/>
          </ac:grpSpMkLst>
        </pc:grpChg>
        <pc:grpChg chg="mod">
          <ac:chgData name="Vinicius Cosmo" userId="be2e83de55842746" providerId="LiveId" clId="{4D43A3D1-0009-43A6-B839-4EC4545EC5FD}" dt="2019-07-19T11:17:01.038" v="1005" actId="1076"/>
          <ac:grpSpMkLst>
            <pc:docMk/>
            <pc:sldMk cId="612797514" sldId="268"/>
            <ac:grpSpMk id="19" creationId="{D5D6DED9-7358-4AA1-8C29-0CEDACAE8EB8}"/>
          </ac:grpSpMkLst>
        </pc:grpChg>
        <pc:graphicFrameChg chg="add del mod">
          <ac:chgData name="Vinicius Cosmo" userId="be2e83de55842746" providerId="LiveId" clId="{4D43A3D1-0009-43A6-B839-4EC4545EC5FD}" dt="2019-07-19T10:01:21.975" v="678" actId="18245"/>
          <ac:graphicFrameMkLst>
            <pc:docMk/>
            <pc:sldMk cId="612797514" sldId="268"/>
            <ac:graphicFrameMk id="3" creationId="{DF60E146-F9EF-413A-B995-84125EA7AFCB}"/>
          </ac:graphicFrameMkLst>
        </pc:graphicFrameChg>
        <pc:graphicFrameChg chg="add del mod">
          <ac:chgData name="Vinicius Cosmo" userId="be2e83de55842746" providerId="LiveId" clId="{4D43A3D1-0009-43A6-B839-4EC4545EC5FD}" dt="2019-07-19T09:29:15.636" v="250"/>
          <ac:graphicFrameMkLst>
            <pc:docMk/>
            <pc:sldMk cId="612797514" sldId="268"/>
            <ac:graphicFrameMk id="13" creationId="{91DAECA2-72CD-4CE8-9DC5-5496C66FA420}"/>
          </ac:graphicFrameMkLst>
        </pc:graphicFrameChg>
        <pc:graphicFrameChg chg="add del mod">
          <ac:chgData name="Vinicius Cosmo" userId="be2e83de55842746" providerId="LiveId" clId="{4D43A3D1-0009-43A6-B839-4EC4545EC5FD}" dt="2019-07-19T09:36:19.314" v="348" actId="478"/>
          <ac:graphicFrameMkLst>
            <pc:docMk/>
            <pc:sldMk cId="612797514" sldId="268"/>
            <ac:graphicFrameMk id="14" creationId="{C313F025-8990-43F9-8189-B56FE240A43F}"/>
          </ac:graphicFrameMkLst>
        </pc:graphicFrameChg>
        <pc:graphicFrameChg chg="add del mod">
          <ac:chgData name="Vinicius Cosmo" userId="be2e83de55842746" providerId="LiveId" clId="{4D43A3D1-0009-43A6-B839-4EC4545EC5FD}" dt="2019-07-19T09:59:01.065" v="657" actId="18245"/>
          <ac:graphicFrameMkLst>
            <pc:docMk/>
            <pc:sldMk cId="612797514" sldId="268"/>
            <ac:graphicFrameMk id="21" creationId="{63E2B86B-558F-41F4-8228-17E859D25D64}"/>
          </ac:graphicFrameMkLst>
        </pc:graphicFrameChg>
        <pc:picChg chg="add mod">
          <ac:chgData name="Vinicius Cosmo" userId="be2e83de55842746" providerId="LiveId" clId="{4D43A3D1-0009-43A6-B839-4EC4545EC5FD}" dt="2019-07-19T10:01:37.831" v="683" actId="1076"/>
          <ac:picMkLst>
            <pc:docMk/>
            <pc:sldMk cId="612797514" sldId="268"/>
            <ac:picMk id="4" creationId="{F4F4E88A-D9DF-4B6E-AAC4-14D89255D698}"/>
          </ac:picMkLst>
        </pc:picChg>
        <pc:picChg chg="add mod">
          <ac:chgData name="Vinicius Cosmo" userId="be2e83de55842746" providerId="LiveId" clId="{4D43A3D1-0009-43A6-B839-4EC4545EC5FD}" dt="2019-07-19T09:59:54.290" v="672" actId="1076"/>
          <ac:picMkLst>
            <pc:docMk/>
            <pc:sldMk cId="612797514" sldId="268"/>
            <ac:picMk id="6" creationId="{92C37518-D219-48AD-9739-E1E02649E94E}"/>
          </ac:picMkLst>
        </pc:picChg>
        <pc:picChg chg="add mod">
          <ac:chgData name="Vinicius Cosmo" userId="be2e83de55842746" providerId="LiveId" clId="{4D43A3D1-0009-43A6-B839-4EC4545EC5FD}" dt="2019-07-19T09:59:51.705" v="671" actId="1076"/>
          <ac:picMkLst>
            <pc:docMk/>
            <pc:sldMk cId="612797514" sldId="268"/>
            <ac:picMk id="7" creationId="{B3B5C6E6-1989-46C2-9372-7A5C53CB355B}"/>
          </ac:picMkLst>
        </pc:picChg>
        <pc:picChg chg="del">
          <ac:chgData name="Vinicius Cosmo" userId="be2e83de55842746" providerId="LiveId" clId="{4D43A3D1-0009-43A6-B839-4EC4545EC5FD}" dt="2019-07-19T09:22:30.932" v="191" actId="478"/>
          <ac:picMkLst>
            <pc:docMk/>
            <pc:sldMk cId="612797514" sldId="268"/>
            <ac:picMk id="20" creationId="{F59B0D1F-A8CE-4C20-8844-F971D9D91C09}"/>
          </ac:picMkLst>
        </pc:picChg>
        <pc:picChg chg="del mod">
          <ac:chgData name="Vinicius Cosmo" userId="be2e83de55842746" providerId="LiveId" clId="{4D43A3D1-0009-43A6-B839-4EC4545EC5FD}" dt="2019-07-19T09:28:57.668" v="246" actId="478"/>
          <ac:picMkLst>
            <pc:docMk/>
            <pc:sldMk cId="612797514" sldId="268"/>
            <ac:picMk id="22" creationId="{EABC9028-8E44-4AE5-8A39-7471AF1770FA}"/>
          </ac:picMkLst>
        </pc:picChg>
        <pc:cxnChg chg="add del mod">
          <ac:chgData name="Vinicius Cosmo" userId="be2e83de55842746" providerId="LiveId" clId="{4D43A3D1-0009-43A6-B839-4EC4545EC5FD}" dt="2019-07-19T11:22:01.514" v="1102" actId="478"/>
          <ac:cxnSpMkLst>
            <pc:docMk/>
            <pc:sldMk cId="612797514" sldId="268"/>
            <ac:cxnSpMk id="35" creationId="{FC0CA60B-D15E-4EBA-A0BF-50603EB49298}"/>
          </ac:cxnSpMkLst>
        </pc:cxnChg>
        <pc:cxnChg chg="add mod">
          <ac:chgData name="Vinicius Cosmo" userId="be2e83de55842746" providerId="LiveId" clId="{4D43A3D1-0009-43A6-B839-4EC4545EC5FD}" dt="2019-07-19T11:22:05.201" v="1103" actId="14100"/>
          <ac:cxnSpMkLst>
            <pc:docMk/>
            <pc:sldMk cId="612797514" sldId="268"/>
            <ac:cxnSpMk id="38" creationId="{8E29490F-EB46-4B9D-8141-70F14A84302E}"/>
          </ac:cxnSpMkLst>
        </pc:cxnChg>
        <pc:cxnChg chg="add mod">
          <ac:chgData name="Vinicius Cosmo" userId="be2e83de55842746" providerId="LiveId" clId="{4D43A3D1-0009-43A6-B839-4EC4545EC5FD}" dt="2019-07-19T11:24:28" v="1164" actId="14100"/>
          <ac:cxnSpMkLst>
            <pc:docMk/>
            <pc:sldMk cId="612797514" sldId="268"/>
            <ac:cxnSpMk id="41" creationId="{12CF061E-505F-4EB7-B4B2-8B706FA17A20}"/>
          </ac:cxnSpMkLst>
        </pc:cxnChg>
      </pc:sldChg>
      <pc:sldChg chg="addSp modSp del">
        <pc:chgData name="Vinicius Cosmo" userId="be2e83de55842746" providerId="LiveId" clId="{4D43A3D1-0009-43A6-B839-4EC4545EC5FD}" dt="2019-07-19T11:34:54.370" v="1373" actId="2696"/>
        <pc:sldMkLst>
          <pc:docMk/>
          <pc:sldMk cId="2759862803" sldId="271"/>
        </pc:sldMkLst>
        <pc:picChg chg="add mod">
          <ac:chgData name="Vinicius Cosmo" userId="be2e83de55842746" providerId="LiveId" clId="{4D43A3D1-0009-43A6-B839-4EC4545EC5FD}" dt="2019-07-19T11:34:45.647" v="1371" actId="1076"/>
          <ac:picMkLst>
            <pc:docMk/>
            <pc:sldMk cId="2759862803" sldId="271"/>
            <ac:picMk id="2" creationId="{17871A3A-ED56-45A1-94ED-F00FF2FC934A}"/>
          </ac:picMkLst>
        </pc:picChg>
      </pc:sldChg>
      <pc:sldChg chg="addSp delSp modSp ord">
        <pc:chgData name="Vinicius Cosmo" userId="be2e83de55842746" providerId="LiveId" clId="{4D43A3D1-0009-43A6-B839-4EC4545EC5FD}" dt="2019-07-19T11:02:05.124" v="900" actId="313"/>
        <pc:sldMkLst>
          <pc:docMk/>
          <pc:sldMk cId="2363979713" sldId="272"/>
        </pc:sldMkLst>
        <pc:spChg chg="mod">
          <ac:chgData name="Vinicius Cosmo" userId="be2e83de55842746" providerId="LiveId" clId="{4D43A3D1-0009-43A6-B839-4EC4545EC5FD}" dt="2019-07-19T10:11:09.486" v="860" actId="20577"/>
          <ac:spMkLst>
            <pc:docMk/>
            <pc:sldMk cId="2363979713" sldId="272"/>
            <ac:spMk id="2" creationId="{5F63B8A0-2B0C-074C-B49A-C11EBC5137B8}"/>
          </ac:spMkLst>
        </pc:spChg>
        <pc:spChg chg="del mod">
          <ac:chgData name="Vinicius Cosmo" userId="be2e83de55842746" providerId="LiveId" clId="{4D43A3D1-0009-43A6-B839-4EC4545EC5FD}" dt="2019-07-19T10:10:54.599" v="852" actId="478"/>
          <ac:spMkLst>
            <pc:docMk/>
            <pc:sldMk cId="2363979713" sldId="272"/>
            <ac:spMk id="3" creationId="{773EEBA9-F350-F34C-BA75-B62CD68B3ED0}"/>
          </ac:spMkLst>
        </pc:spChg>
        <pc:spChg chg="del">
          <ac:chgData name="Vinicius Cosmo" userId="be2e83de55842746" providerId="LiveId" clId="{4D43A3D1-0009-43A6-B839-4EC4545EC5FD}" dt="2019-07-19T10:10:56.421" v="853" actId="478"/>
          <ac:spMkLst>
            <pc:docMk/>
            <pc:sldMk cId="2363979713" sldId="272"/>
            <ac:spMk id="4" creationId="{B02A8D01-372C-7A4F-94F1-F205CD8E22C9}"/>
          </ac:spMkLst>
        </pc:spChg>
        <pc:spChg chg="mod">
          <ac:chgData name="Vinicius Cosmo" userId="be2e83de55842746" providerId="LiveId" clId="{4D43A3D1-0009-43A6-B839-4EC4545EC5FD}" dt="2019-07-19T11:02:05.124" v="900" actId="313"/>
          <ac:spMkLst>
            <pc:docMk/>
            <pc:sldMk cId="2363979713" sldId="272"/>
            <ac:spMk id="5" creationId="{582858B6-CE64-994B-9A4E-BD6CDBD3FDCB}"/>
          </ac:spMkLst>
        </pc:spChg>
        <pc:spChg chg="del mod">
          <ac:chgData name="Vinicius Cosmo" userId="be2e83de55842746" providerId="LiveId" clId="{4D43A3D1-0009-43A6-B839-4EC4545EC5FD}" dt="2019-07-19T10:11:00.997" v="857" actId="478"/>
          <ac:spMkLst>
            <pc:docMk/>
            <pc:sldMk cId="2363979713" sldId="272"/>
            <ac:spMk id="8" creationId="{2E39D74C-9BF1-1443-9B64-DC535EC8751C}"/>
          </ac:spMkLst>
        </pc:spChg>
        <pc:spChg chg="del">
          <ac:chgData name="Vinicius Cosmo" userId="be2e83de55842746" providerId="LiveId" clId="{4D43A3D1-0009-43A6-B839-4EC4545EC5FD}" dt="2019-07-19T10:09:01.922" v="758" actId="478"/>
          <ac:spMkLst>
            <pc:docMk/>
            <pc:sldMk cId="2363979713" sldId="272"/>
            <ac:spMk id="9" creationId="{13C9C44E-96B4-7844-832B-D1C36C01E767}"/>
          </ac:spMkLst>
        </pc:spChg>
        <pc:spChg chg="add del mod">
          <ac:chgData name="Vinicius Cosmo" userId="be2e83de55842746" providerId="LiveId" clId="{4D43A3D1-0009-43A6-B839-4EC4545EC5FD}" dt="2019-07-19T10:10:57.709" v="854" actId="478"/>
          <ac:spMkLst>
            <pc:docMk/>
            <pc:sldMk cId="2363979713" sldId="272"/>
            <ac:spMk id="10" creationId="{F2E7628C-D71A-4E31-8DF6-1B88F32C049A}"/>
          </ac:spMkLst>
        </pc:spChg>
        <pc:spChg chg="add del mod">
          <ac:chgData name="Vinicius Cosmo" userId="be2e83de55842746" providerId="LiveId" clId="{4D43A3D1-0009-43A6-B839-4EC4545EC5FD}" dt="2019-07-19T10:57:25.496" v="870" actId="931"/>
          <ac:spMkLst>
            <pc:docMk/>
            <pc:sldMk cId="2363979713" sldId="272"/>
            <ac:spMk id="12" creationId="{2D48321F-C1A6-4E4C-B014-2DA206928E0D}"/>
          </ac:spMkLst>
        </pc:spChg>
        <pc:picChg chg="del">
          <ac:chgData name="Vinicius Cosmo" userId="be2e83de55842746" providerId="LiveId" clId="{4D43A3D1-0009-43A6-B839-4EC4545EC5FD}" dt="2019-07-19T10:11:12.879" v="861" actId="478"/>
          <ac:picMkLst>
            <pc:docMk/>
            <pc:sldMk cId="2363979713" sldId="272"/>
            <ac:picMk id="7" creationId="{9CDCFE66-96D3-A247-893A-B80D3BED66D2}"/>
          </ac:picMkLst>
        </pc:picChg>
        <pc:picChg chg="add mod">
          <ac:chgData name="Vinicius Cosmo" userId="be2e83de55842746" providerId="LiveId" clId="{4D43A3D1-0009-43A6-B839-4EC4545EC5FD}" dt="2019-07-19T10:58:16.564" v="876" actId="1440"/>
          <ac:picMkLst>
            <pc:docMk/>
            <pc:sldMk cId="2363979713" sldId="272"/>
            <ac:picMk id="14" creationId="{6D8934F1-89BF-4DAD-963E-9DE7F8264213}"/>
          </ac:picMkLst>
        </pc:picChg>
      </pc:sldChg>
      <pc:sldChg chg="addSp delSp modSp">
        <pc:chgData name="Vinicius Cosmo" userId="be2e83de55842746" providerId="LiveId" clId="{4D43A3D1-0009-43A6-B839-4EC4545EC5FD}" dt="2019-07-19T11:36:13.594" v="1412" actId="1076"/>
        <pc:sldMkLst>
          <pc:docMk/>
          <pc:sldMk cId="72327622" sldId="274"/>
        </pc:sldMkLst>
        <pc:spChg chg="add del mod">
          <ac:chgData name="Vinicius Cosmo" userId="be2e83de55842746" providerId="LiveId" clId="{4D43A3D1-0009-43A6-B839-4EC4545EC5FD}" dt="2019-07-19T11:35:55.744" v="1393" actId="478"/>
          <ac:spMkLst>
            <pc:docMk/>
            <pc:sldMk cId="72327622" sldId="274"/>
            <ac:spMk id="3" creationId="{3F532C1F-9E83-4CCA-B73D-218C0429C4A6}"/>
          </ac:spMkLst>
        </pc:spChg>
        <pc:spChg chg="del">
          <ac:chgData name="Vinicius Cosmo" userId="be2e83de55842746" providerId="LiveId" clId="{4D43A3D1-0009-43A6-B839-4EC4545EC5FD}" dt="2019-07-19T11:35:46.655" v="1392" actId="478"/>
          <ac:spMkLst>
            <pc:docMk/>
            <pc:sldMk cId="72327622" sldId="274"/>
            <ac:spMk id="5" creationId="{FE248397-DAF5-7144-B00D-7FA31380E9B1}"/>
          </ac:spMkLst>
        </pc:spChg>
        <pc:spChg chg="mod">
          <ac:chgData name="Vinicius Cosmo" userId="be2e83de55842746" providerId="LiveId" clId="{4D43A3D1-0009-43A6-B839-4EC4545EC5FD}" dt="2019-07-19T11:36:13.594" v="1412" actId="1076"/>
          <ac:spMkLst>
            <pc:docMk/>
            <pc:sldMk cId="72327622" sldId="274"/>
            <ac:spMk id="6" creationId="{53709DFC-C02C-2844-B23B-CF6E142D0C8C}"/>
          </ac:spMkLst>
        </pc:spChg>
        <pc:spChg chg="del mod">
          <ac:chgData name="Vinicius Cosmo" userId="be2e83de55842746" providerId="LiveId" clId="{4D43A3D1-0009-43A6-B839-4EC4545EC5FD}" dt="2019-07-19T11:35:43.666" v="1391" actId="478"/>
          <ac:spMkLst>
            <pc:docMk/>
            <pc:sldMk cId="72327622" sldId="274"/>
            <ac:spMk id="7" creationId="{93D3BEF7-8FA2-E544-86E1-9C58C6AF9253}"/>
          </ac:spMkLst>
        </pc:spChg>
        <pc:spChg chg="del mod">
          <ac:chgData name="Vinicius Cosmo" userId="be2e83de55842746" providerId="LiveId" clId="{4D43A3D1-0009-43A6-B839-4EC4545EC5FD}" dt="2019-07-19T11:35:41.192" v="1389" actId="478"/>
          <ac:spMkLst>
            <pc:docMk/>
            <pc:sldMk cId="72327622" sldId="274"/>
            <ac:spMk id="9" creationId="{292DD0BA-5EFD-454C-87FF-F98DB6A5889E}"/>
          </ac:spMkLst>
        </pc:spChg>
      </pc:sldChg>
      <pc:sldChg chg="del">
        <pc:chgData name="Vinicius Cosmo" userId="be2e83de55842746" providerId="LiveId" clId="{4D43A3D1-0009-43A6-B839-4EC4545EC5FD}" dt="2019-07-19T11:34:55.610" v="1374" actId="2696"/>
        <pc:sldMkLst>
          <pc:docMk/>
          <pc:sldMk cId="1191056580" sldId="275"/>
        </pc:sldMkLst>
      </pc:sldChg>
      <pc:sldChg chg="addSp delSp modSp modAnim">
        <pc:chgData name="Vinicius Cosmo" userId="be2e83de55842746" providerId="LiveId" clId="{4D43A3D1-0009-43A6-B839-4EC4545EC5FD}" dt="2019-07-19T13:07:57.439" v="2451" actId="12"/>
        <pc:sldMkLst>
          <pc:docMk/>
          <pc:sldMk cId="814612855" sldId="276"/>
        </pc:sldMkLst>
        <pc:spChg chg="add del mod">
          <ac:chgData name="Vinicius Cosmo" userId="be2e83de55842746" providerId="LiveId" clId="{4D43A3D1-0009-43A6-B839-4EC4545EC5FD}" dt="2019-07-19T11:36:25.188" v="1417" actId="478"/>
          <ac:spMkLst>
            <pc:docMk/>
            <pc:sldMk cId="814612855" sldId="276"/>
            <ac:spMk id="3" creationId="{670C3E45-0BF5-4173-934A-B7D1331D2E63}"/>
          </ac:spMkLst>
        </pc:spChg>
        <pc:spChg chg="del mod">
          <ac:chgData name="Vinicius Cosmo" userId="be2e83de55842746" providerId="LiveId" clId="{4D43A3D1-0009-43A6-B839-4EC4545EC5FD}" dt="2019-07-19T11:36:31.565" v="1424" actId="478"/>
          <ac:spMkLst>
            <pc:docMk/>
            <pc:sldMk cId="814612855" sldId="276"/>
            <ac:spMk id="4" creationId="{7F5F3769-59B2-F841-A5AF-A3B93F561F5A}"/>
          </ac:spMkLst>
        </pc:spChg>
        <pc:spChg chg="del">
          <ac:chgData name="Vinicius Cosmo" userId="be2e83de55842746" providerId="LiveId" clId="{4D43A3D1-0009-43A6-B839-4EC4545EC5FD}" dt="2019-07-19T11:36:26.596" v="1420" actId="478"/>
          <ac:spMkLst>
            <pc:docMk/>
            <pc:sldMk cId="814612855" sldId="276"/>
            <ac:spMk id="5" creationId="{FD1E6E82-2238-FB41-B689-9D1913673E3B}"/>
          </ac:spMkLst>
        </pc:spChg>
        <pc:spChg chg="del">
          <ac:chgData name="Vinicius Cosmo" userId="be2e83de55842746" providerId="LiveId" clId="{4D43A3D1-0009-43A6-B839-4EC4545EC5FD}" dt="2019-07-19T11:36:27.918" v="1421" actId="478"/>
          <ac:spMkLst>
            <pc:docMk/>
            <pc:sldMk cId="814612855" sldId="276"/>
            <ac:spMk id="8" creationId="{E54899FA-37CA-0742-B110-7B7219AF0171}"/>
          </ac:spMkLst>
        </pc:spChg>
        <pc:spChg chg="add del mod">
          <ac:chgData name="Vinicius Cosmo" userId="be2e83de55842746" providerId="LiveId" clId="{4D43A3D1-0009-43A6-B839-4EC4545EC5FD}" dt="2019-07-19T11:36:25.686" v="1418" actId="478"/>
          <ac:spMkLst>
            <pc:docMk/>
            <pc:sldMk cId="814612855" sldId="276"/>
            <ac:spMk id="11" creationId="{D2396EBD-5019-48AE-9142-FBAC3FDE57FC}"/>
          </ac:spMkLst>
        </pc:spChg>
        <pc:spChg chg="add mod">
          <ac:chgData name="Vinicius Cosmo" userId="be2e83de55842746" providerId="LiveId" clId="{4D43A3D1-0009-43A6-B839-4EC4545EC5FD}" dt="2019-07-19T11:38:12.901" v="1466" actId="20577"/>
          <ac:spMkLst>
            <pc:docMk/>
            <pc:sldMk cId="814612855" sldId="276"/>
            <ac:spMk id="12" creationId="{FC584B66-771F-4ADB-953E-2B679D81A818}"/>
          </ac:spMkLst>
        </pc:spChg>
        <pc:spChg chg="add mod">
          <ac:chgData name="Vinicius Cosmo" userId="be2e83de55842746" providerId="LiveId" clId="{4D43A3D1-0009-43A6-B839-4EC4545EC5FD}" dt="2019-07-19T11:39:42.108" v="1480" actId="20577"/>
          <ac:spMkLst>
            <pc:docMk/>
            <pc:sldMk cId="814612855" sldId="276"/>
            <ac:spMk id="13" creationId="{B5354D35-2999-47F9-BEBB-A714C238B2EE}"/>
          </ac:spMkLst>
        </pc:spChg>
        <pc:spChg chg="add mod ord">
          <ac:chgData name="Vinicius Cosmo" userId="be2e83de55842746" providerId="LiveId" clId="{4D43A3D1-0009-43A6-B839-4EC4545EC5FD}" dt="2019-07-19T11:42:34.194" v="1567" actId="1076"/>
          <ac:spMkLst>
            <pc:docMk/>
            <pc:sldMk cId="814612855" sldId="276"/>
            <ac:spMk id="14" creationId="{8E7FC5E4-E2CF-4CB2-B282-D599FD1A5419}"/>
          </ac:spMkLst>
        </pc:spChg>
        <pc:spChg chg="add del">
          <ac:chgData name="Vinicius Cosmo" userId="be2e83de55842746" providerId="LiveId" clId="{4D43A3D1-0009-43A6-B839-4EC4545EC5FD}" dt="2019-07-19T11:39:35.591" v="1479" actId="478"/>
          <ac:spMkLst>
            <pc:docMk/>
            <pc:sldMk cId="814612855" sldId="276"/>
            <ac:spMk id="15" creationId="{9439A92A-B033-4069-95E4-55AEF4D683B2}"/>
          </ac:spMkLst>
        </pc:spChg>
        <pc:spChg chg="add mod">
          <ac:chgData name="Vinicius Cosmo" userId="be2e83de55842746" providerId="LiveId" clId="{4D43A3D1-0009-43A6-B839-4EC4545EC5FD}" dt="2019-07-19T13:07:57.439" v="2451" actId="12"/>
          <ac:spMkLst>
            <pc:docMk/>
            <pc:sldMk cId="814612855" sldId="276"/>
            <ac:spMk id="16" creationId="{0B0C7C56-5F34-4B3E-BE54-27157FECFABB}"/>
          </ac:spMkLst>
        </pc:spChg>
        <pc:spChg chg="add mod">
          <ac:chgData name="Vinicius Cosmo" userId="be2e83de55842746" providerId="LiveId" clId="{4D43A3D1-0009-43A6-B839-4EC4545EC5FD}" dt="2019-07-19T11:44:28.616" v="1741" actId="14100"/>
          <ac:spMkLst>
            <pc:docMk/>
            <pc:sldMk cId="814612855" sldId="276"/>
            <ac:spMk id="17" creationId="{3C7969BC-230F-44F3-8A13-5D5B9F792153}"/>
          </ac:spMkLst>
        </pc:spChg>
        <pc:spChg chg="add mod">
          <ac:chgData name="Vinicius Cosmo" userId="be2e83de55842746" providerId="LiveId" clId="{4D43A3D1-0009-43A6-B839-4EC4545EC5FD}" dt="2019-07-19T13:07:43.362" v="2449" actId="12"/>
          <ac:spMkLst>
            <pc:docMk/>
            <pc:sldMk cId="814612855" sldId="276"/>
            <ac:spMk id="18" creationId="{9C2D613C-F55B-4171-971B-CB57C74051BE}"/>
          </ac:spMkLst>
        </pc:spChg>
        <pc:picChg chg="del">
          <ac:chgData name="Vinicius Cosmo" userId="be2e83de55842746" providerId="LiveId" clId="{4D43A3D1-0009-43A6-B839-4EC4545EC5FD}" dt="2019-07-19T11:36:24.100" v="1415" actId="478"/>
          <ac:picMkLst>
            <pc:docMk/>
            <pc:sldMk cId="814612855" sldId="276"/>
            <ac:picMk id="6" creationId="{7F50DC9B-13D6-1944-BA78-09B05F3914B5}"/>
          </ac:picMkLst>
        </pc:picChg>
        <pc:picChg chg="del">
          <ac:chgData name="Vinicius Cosmo" userId="be2e83de55842746" providerId="LiveId" clId="{4D43A3D1-0009-43A6-B839-4EC4545EC5FD}" dt="2019-07-19T11:36:24.671" v="1416" actId="478"/>
          <ac:picMkLst>
            <pc:docMk/>
            <pc:sldMk cId="814612855" sldId="276"/>
            <ac:picMk id="7" creationId="{0E98FB99-93B9-5A4B-B215-E69502DF5DB5}"/>
          </ac:picMkLst>
        </pc:picChg>
        <pc:picChg chg="add mod">
          <ac:chgData name="Vinicius Cosmo" userId="be2e83de55842746" providerId="LiveId" clId="{4D43A3D1-0009-43A6-B839-4EC4545EC5FD}" dt="2019-07-19T11:36:46.754" v="1428" actId="1076"/>
          <ac:picMkLst>
            <pc:docMk/>
            <pc:sldMk cId="814612855" sldId="276"/>
            <ac:picMk id="9" creationId="{033FA9B6-6096-4684-9D6C-AB1E776E9A3A}"/>
          </ac:picMkLst>
        </pc:picChg>
      </pc:sldChg>
      <pc:sldChg chg="addSp delSp modSp del">
        <pc:chgData name="Vinicius Cosmo" userId="be2e83de55842746" providerId="LiveId" clId="{4D43A3D1-0009-43A6-B839-4EC4545EC5FD}" dt="2019-07-19T11:45:46.939" v="1749" actId="2696"/>
        <pc:sldMkLst>
          <pc:docMk/>
          <pc:sldMk cId="3800985918" sldId="277"/>
        </pc:sldMkLst>
        <pc:spChg chg="add del mod">
          <ac:chgData name="Vinicius Cosmo" userId="be2e83de55842746" providerId="LiveId" clId="{4D43A3D1-0009-43A6-B839-4EC4545EC5FD}" dt="2019-07-19T11:45:18.615" v="1745" actId="478"/>
          <ac:spMkLst>
            <pc:docMk/>
            <pc:sldMk cId="3800985918" sldId="277"/>
            <ac:spMk id="3" creationId="{ED6E6AB3-E8D6-4364-989A-718900072870}"/>
          </ac:spMkLst>
        </pc:spChg>
        <pc:spChg chg="del">
          <ac:chgData name="Vinicius Cosmo" userId="be2e83de55842746" providerId="LiveId" clId="{4D43A3D1-0009-43A6-B839-4EC4545EC5FD}" dt="2019-07-19T11:45:23.804" v="1747" actId="478"/>
          <ac:spMkLst>
            <pc:docMk/>
            <pc:sldMk cId="3800985918" sldId="277"/>
            <ac:spMk id="4" creationId="{5E736D6C-80FB-CA4F-ADC3-3E1EEE41A00B}"/>
          </ac:spMkLst>
        </pc:spChg>
        <pc:spChg chg="del">
          <ac:chgData name="Vinicius Cosmo" userId="be2e83de55842746" providerId="LiveId" clId="{4D43A3D1-0009-43A6-B839-4EC4545EC5FD}" dt="2019-07-19T11:45:24.709" v="1748" actId="478"/>
          <ac:spMkLst>
            <pc:docMk/>
            <pc:sldMk cId="3800985918" sldId="277"/>
            <ac:spMk id="5" creationId="{68133E76-A618-D543-8F93-C2166215D5F7}"/>
          </ac:spMkLst>
        </pc:spChg>
        <pc:spChg chg="add del mod">
          <ac:chgData name="Vinicius Cosmo" userId="be2e83de55842746" providerId="LiveId" clId="{4D43A3D1-0009-43A6-B839-4EC4545EC5FD}" dt="2019-07-19T11:45:23.179" v="1746" actId="478"/>
          <ac:spMkLst>
            <pc:docMk/>
            <pc:sldMk cId="3800985918" sldId="277"/>
            <ac:spMk id="10" creationId="{7A1B451F-1067-422C-A9A0-600DE2FA68A6}"/>
          </ac:spMkLst>
        </pc:spChg>
        <pc:picChg chg="del mod">
          <ac:chgData name="Vinicius Cosmo" userId="be2e83de55842746" providerId="LiveId" clId="{4D43A3D1-0009-43A6-B839-4EC4545EC5FD}" dt="2019-07-19T11:45:16.765" v="1743" actId="478"/>
          <ac:picMkLst>
            <pc:docMk/>
            <pc:sldMk cId="3800985918" sldId="277"/>
            <ac:picMk id="6" creationId="{E1214B9E-3472-4043-BFCA-9A9022351829}"/>
          </ac:picMkLst>
        </pc:picChg>
        <pc:picChg chg="del">
          <ac:chgData name="Vinicius Cosmo" userId="be2e83de55842746" providerId="LiveId" clId="{4D43A3D1-0009-43A6-B839-4EC4545EC5FD}" dt="2019-07-19T11:45:17.487" v="1744" actId="478"/>
          <ac:picMkLst>
            <pc:docMk/>
            <pc:sldMk cId="3800985918" sldId="277"/>
            <ac:picMk id="7" creationId="{BB1581F8-0F5F-1E45-A6D2-36B1BD9DD9CF}"/>
          </ac:picMkLst>
        </pc:picChg>
      </pc:sldChg>
      <pc:sldChg chg="addSp delSp modSp ord modTransition delAnim modAnim">
        <pc:chgData name="Vinicius Cosmo" userId="be2e83de55842746" providerId="LiveId" clId="{4D43A3D1-0009-43A6-B839-4EC4545EC5FD}" dt="2019-07-19T13:51:16.532" v="2860" actId="478"/>
        <pc:sldMkLst>
          <pc:docMk/>
          <pc:sldMk cId="2657797583" sldId="278"/>
        </pc:sldMkLst>
        <pc:spChg chg="mod">
          <ac:chgData name="Vinicius Cosmo" userId="be2e83de55842746" providerId="LiveId" clId="{4D43A3D1-0009-43A6-B839-4EC4545EC5FD}" dt="2019-07-19T11:29:36.262" v="1337" actId="115"/>
          <ac:spMkLst>
            <pc:docMk/>
            <pc:sldMk cId="2657797583" sldId="278"/>
            <ac:spMk id="2" creationId="{C3B58DD0-9070-B34E-819F-6BD9D6310C8A}"/>
          </ac:spMkLst>
        </pc:spChg>
        <pc:spChg chg="mod">
          <ac:chgData name="Vinicius Cosmo" userId="be2e83de55842746" providerId="LiveId" clId="{4D43A3D1-0009-43A6-B839-4EC4545EC5FD}" dt="2019-07-19T10:02:37.803" v="692"/>
          <ac:spMkLst>
            <pc:docMk/>
            <pc:sldMk cId="2657797583" sldId="278"/>
            <ac:spMk id="3" creationId="{4D531B80-3CAE-E543-AECC-A25F063384C8}"/>
          </ac:spMkLst>
        </pc:spChg>
        <pc:spChg chg="del">
          <ac:chgData name="Vinicius Cosmo" userId="be2e83de55842746" providerId="LiveId" clId="{4D43A3D1-0009-43A6-B839-4EC4545EC5FD}" dt="2019-07-19T11:10:12.523" v="937" actId="478"/>
          <ac:spMkLst>
            <pc:docMk/>
            <pc:sldMk cId="2657797583" sldId="278"/>
            <ac:spMk id="4" creationId="{558C02DB-B3EA-4A48-AD10-7C32BAAFA0AB}"/>
          </ac:spMkLst>
        </pc:spChg>
        <pc:spChg chg="mod">
          <ac:chgData name="Vinicius Cosmo" userId="be2e83de55842746" providerId="LiveId" clId="{4D43A3D1-0009-43A6-B839-4EC4545EC5FD}" dt="2019-07-19T11:30:03.894" v="1338" actId="207"/>
          <ac:spMkLst>
            <pc:docMk/>
            <pc:sldMk cId="2657797583" sldId="278"/>
            <ac:spMk id="5" creationId="{226F248E-71AE-5248-AFB5-8B31430DA607}"/>
          </ac:spMkLst>
        </pc:spChg>
        <pc:spChg chg="del">
          <ac:chgData name="Vinicius Cosmo" userId="be2e83de55842746" providerId="LiveId" clId="{4D43A3D1-0009-43A6-B839-4EC4545EC5FD}" dt="2019-07-19T09:33:48.553" v="345" actId="478"/>
          <ac:spMkLst>
            <pc:docMk/>
            <pc:sldMk cId="2657797583" sldId="278"/>
            <ac:spMk id="8" creationId="{D756FA49-0261-9C46-86CF-0628B29E8449}"/>
          </ac:spMkLst>
        </pc:spChg>
        <pc:spChg chg="del">
          <ac:chgData name="Vinicius Cosmo" userId="be2e83de55842746" providerId="LiveId" clId="{4D43A3D1-0009-43A6-B839-4EC4545EC5FD}" dt="2019-07-19T09:33:49.184" v="346" actId="478"/>
          <ac:spMkLst>
            <pc:docMk/>
            <pc:sldMk cId="2657797583" sldId="278"/>
            <ac:spMk id="9" creationId="{15A48BAF-111F-6749-8C31-765266002516}"/>
          </ac:spMkLst>
        </pc:spChg>
        <pc:spChg chg="add del mod">
          <ac:chgData name="Vinicius Cosmo" userId="be2e83de55842746" providerId="LiveId" clId="{4D43A3D1-0009-43A6-B839-4EC4545EC5FD}" dt="2019-07-19T11:10:30.395" v="959" actId="478"/>
          <ac:spMkLst>
            <pc:docMk/>
            <pc:sldMk cId="2657797583" sldId="278"/>
            <ac:spMk id="10" creationId="{D2E52617-BFA3-482A-9544-8E33537BB01D}"/>
          </ac:spMkLst>
        </pc:spChg>
        <pc:spChg chg="add del mod">
          <ac:chgData name="Vinicius Cosmo" userId="be2e83de55842746" providerId="LiveId" clId="{4D43A3D1-0009-43A6-B839-4EC4545EC5FD}" dt="2019-07-19T13:51:16.532" v="2860" actId="478"/>
          <ac:spMkLst>
            <pc:docMk/>
            <pc:sldMk cId="2657797583" sldId="278"/>
            <ac:spMk id="11" creationId="{9FB07AAC-E9A7-43EC-B0AB-A634CD34259D}"/>
          </ac:spMkLst>
        </pc:spChg>
        <pc:picChg chg="del">
          <ac:chgData name="Vinicius Cosmo" userId="be2e83de55842746" providerId="LiveId" clId="{4D43A3D1-0009-43A6-B839-4EC4545EC5FD}" dt="2019-07-19T11:08:44.068" v="901" actId="478"/>
          <ac:picMkLst>
            <pc:docMk/>
            <pc:sldMk cId="2657797583" sldId="278"/>
            <ac:picMk id="7" creationId="{7D62F297-BEA2-6B4F-92EB-A4C07E94416C}"/>
          </ac:picMkLst>
        </pc:picChg>
      </pc:sldChg>
      <pc:sldChg chg="del">
        <pc:chgData name="Vinicius Cosmo" userId="be2e83de55842746" providerId="LiveId" clId="{4D43A3D1-0009-43A6-B839-4EC4545EC5FD}" dt="2019-07-19T11:34:59.019" v="1375" actId="2696"/>
        <pc:sldMkLst>
          <pc:docMk/>
          <pc:sldMk cId="177589520" sldId="279"/>
        </pc:sldMkLst>
      </pc:sldChg>
      <pc:sldChg chg="del">
        <pc:chgData name="Vinicius Cosmo" userId="be2e83de55842746" providerId="LiveId" clId="{4D43A3D1-0009-43A6-B839-4EC4545EC5FD}" dt="2019-07-19T11:34:59.771" v="1376" actId="2696"/>
        <pc:sldMkLst>
          <pc:docMk/>
          <pc:sldMk cId="2899183158" sldId="280"/>
        </pc:sldMkLst>
      </pc:sldChg>
      <pc:sldChg chg="addSp delSp modSp modAnim">
        <pc:chgData name="Vinicius Cosmo" userId="be2e83de55842746" providerId="LiveId" clId="{4D43A3D1-0009-43A6-B839-4EC4545EC5FD}" dt="2019-07-19T12:36:13.669" v="2393" actId="1076"/>
        <pc:sldMkLst>
          <pc:docMk/>
          <pc:sldMk cId="1982572919" sldId="281"/>
        </pc:sldMkLst>
        <pc:spChg chg="mod">
          <ac:chgData name="Vinicius Cosmo" userId="be2e83de55842746" providerId="LiveId" clId="{4D43A3D1-0009-43A6-B839-4EC4545EC5FD}" dt="2019-07-19T11:50:37.779" v="1844" actId="1076"/>
          <ac:spMkLst>
            <pc:docMk/>
            <pc:sldMk cId="1982572919" sldId="281"/>
            <ac:spMk id="3" creationId="{0E1C3AC9-FCDF-B140-939C-587793B8E1DA}"/>
          </ac:spMkLst>
        </pc:spChg>
        <pc:spChg chg="mod">
          <ac:chgData name="Vinicius Cosmo" userId="be2e83de55842746" providerId="LiveId" clId="{4D43A3D1-0009-43A6-B839-4EC4545EC5FD}" dt="2019-07-19T12:36:13.669" v="2393" actId="1076"/>
          <ac:spMkLst>
            <pc:docMk/>
            <pc:sldMk cId="1982572919" sldId="281"/>
            <ac:spMk id="4" creationId="{321E88E3-7BBA-FE44-BADC-2B9B6887B486}"/>
          </ac:spMkLst>
        </pc:spChg>
        <pc:spChg chg="del">
          <ac:chgData name="Vinicius Cosmo" userId="be2e83de55842746" providerId="LiveId" clId="{4D43A3D1-0009-43A6-B839-4EC4545EC5FD}" dt="2019-07-19T11:49:05.963" v="1806" actId="478"/>
          <ac:spMkLst>
            <pc:docMk/>
            <pc:sldMk cId="1982572919" sldId="281"/>
            <ac:spMk id="5" creationId="{98A9D0A6-D65C-104F-9112-EA58DEE1A833}"/>
          </ac:spMkLst>
        </pc:spChg>
        <pc:spChg chg="del">
          <ac:chgData name="Vinicius Cosmo" userId="be2e83de55842746" providerId="LiveId" clId="{4D43A3D1-0009-43A6-B839-4EC4545EC5FD}" dt="2019-07-19T11:49:07.711" v="1807" actId="478"/>
          <ac:spMkLst>
            <pc:docMk/>
            <pc:sldMk cId="1982572919" sldId="281"/>
            <ac:spMk id="6" creationId="{D7298FF2-CF85-3241-9C72-37ABA24E48C1}"/>
          </ac:spMkLst>
        </pc:spChg>
        <pc:spChg chg="add del mod">
          <ac:chgData name="Vinicius Cosmo" userId="be2e83de55842746" providerId="LiveId" clId="{4D43A3D1-0009-43A6-B839-4EC4545EC5FD}" dt="2019-07-19T11:48:40.230" v="1798" actId="931"/>
          <ac:spMkLst>
            <pc:docMk/>
            <pc:sldMk cId="1982572919" sldId="281"/>
            <ac:spMk id="7" creationId="{7A66DC85-1838-4A3C-80EB-A907949F5441}"/>
          </ac:spMkLst>
        </pc:spChg>
        <pc:spChg chg="add mod">
          <ac:chgData name="Vinicius Cosmo" userId="be2e83de55842746" providerId="LiveId" clId="{4D43A3D1-0009-43A6-B839-4EC4545EC5FD}" dt="2019-07-19T11:56:07.013" v="2065" actId="1076"/>
          <ac:spMkLst>
            <pc:docMk/>
            <pc:sldMk cId="1982572919" sldId="281"/>
            <ac:spMk id="11" creationId="{F9809B3A-956D-469B-80E1-10F7128BA519}"/>
          </ac:spMkLst>
        </pc:spChg>
        <pc:spChg chg="add del">
          <ac:chgData name="Vinicius Cosmo" userId="be2e83de55842746" providerId="LiveId" clId="{4D43A3D1-0009-43A6-B839-4EC4545EC5FD}" dt="2019-07-19T11:54:07.893" v="1958"/>
          <ac:spMkLst>
            <pc:docMk/>
            <pc:sldMk cId="1982572919" sldId="281"/>
            <ac:spMk id="14" creationId="{2E456340-57AE-4773-B49A-A68D0B3F7A26}"/>
          </ac:spMkLst>
        </pc:spChg>
        <pc:spChg chg="add mod">
          <ac:chgData name="Vinicius Cosmo" userId="be2e83de55842746" providerId="LiveId" clId="{4D43A3D1-0009-43A6-B839-4EC4545EC5FD}" dt="2019-07-19T11:56:14.047" v="2067" actId="1076"/>
          <ac:spMkLst>
            <pc:docMk/>
            <pc:sldMk cId="1982572919" sldId="281"/>
            <ac:spMk id="15" creationId="{500EAD39-9412-48FB-B3DD-941B20787452}"/>
          </ac:spMkLst>
        </pc:spChg>
        <pc:spChg chg="add mod">
          <ac:chgData name="Vinicius Cosmo" userId="be2e83de55842746" providerId="LiveId" clId="{4D43A3D1-0009-43A6-B839-4EC4545EC5FD}" dt="2019-07-19T11:56:11.117" v="2066" actId="1076"/>
          <ac:spMkLst>
            <pc:docMk/>
            <pc:sldMk cId="1982572919" sldId="281"/>
            <ac:spMk id="16" creationId="{DD206565-B560-45BF-84B0-E00CA82E8B7F}"/>
          </ac:spMkLst>
        </pc:spChg>
        <pc:spChg chg="add mod">
          <ac:chgData name="Vinicius Cosmo" userId="be2e83de55842746" providerId="LiveId" clId="{4D43A3D1-0009-43A6-B839-4EC4545EC5FD}" dt="2019-07-19T12:01:42.664" v="2142" actId="20577"/>
          <ac:spMkLst>
            <pc:docMk/>
            <pc:sldMk cId="1982572919" sldId="281"/>
            <ac:spMk id="30" creationId="{77D3E1F2-8A28-4DA8-87CE-F2578D30C889}"/>
          </ac:spMkLst>
        </pc:spChg>
        <pc:graphicFrameChg chg="add del mod">
          <ac:chgData name="Vinicius Cosmo" userId="be2e83de55842746" providerId="LiveId" clId="{4D43A3D1-0009-43A6-B839-4EC4545EC5FD}" dt="2019-07-19T11:58:49.645" v="2093" actId="478"/>
          <ac:graphicFrameMkLst>
            <pc:docMk/>
            <pc:sldMk cId="1982572919" sldId="281"/>
            <ac:graphicFrameMk id="40" creationId="{6DED7851-5241-40A0-8A66-ACF8996F1665}"/>
          </ac:graphicFrameMkLst>
        </pc:graphicFrameChg>
        <pc:picChg chg="del">
          <ac:chgData name="Vinicius Cosmo" userId="be2e83de55842746" providerId="LiveId" clId="{4D43A3D1-0009-43A6-B839-4EC4545EC5FD}" dt="2019-07-19T11:48:36.166" v="1797" actId="478"/>
          <ac:picMkLst>
            <pc:docMk/>
            <pc:sldMk cId="1982572919" sldId="281"/>
            <ac:picMk id="8" creationId="{C3E926B2-E90B-7A46-A28D-50C3FC4879C7}"/>
          </ac:picMkLst>
        </pc:picChg>
        <pc:picChg chg="add mod">
          <ac:chgData name="Vinicius Cosmo" userId="be2e83de55842746" providerId="LiveId" clId="{4D43A3D1-0009-43A6-B839-4EC4545EC5FD}" dt="2019-07-19T11:49:55.966" v="1819" actId="1076"/>
          <ac:picMkLst>
            <pc:docMk/>
            <pc:sldMk cId="1982572919" sldId="281"/>
            <ac:picMk id="10" creationId="{C04FFEA7-859F-414E-A444-A76E803DA864}"/>
          </ac:picMkLst>
        </pc:picChg>
        <pc:picChg chg="add mod modCrop">
          <ac:chgData name="Vinicius Cosmo" userId="be2e83de55842746" providerId="LiveId" clId="{4D43A3D1-0009-43A6-B839-4EC4545EC5FD}" dt="2019-07-19T11:59:45.129" v="2104" actId="1076"/>
          <ac:picMkLst>
            <pc:docMk/>
            <pc:sldMk cId="1982572919" sldId="281"/>
            <ac:picMk id="42" creationId="{886A9F02-1909-4DAC-9737-127831AAAD92}"/>
          </ac:picMkLst>
        </pc:picChg>
        <pc:cxnChg chg="add mod">
          <ac:chgData name="Vinicius Cosmo" userId="be2e83de55842746" providerId="LiveId" clId="{4D43A3D1-0009-43A6-B839-4EC4545EC5FD}" dt="2019-07-19T11:56:14.047" v="2067" actId="1076"/>
          <ac:cxnSpMkLst>
            <pc:docMk/>
            <pc:sldMk cId="1982572919" sldId="281"/>
            <ac:cxnSpMk id="13" creationId="{EE7BDAA7-C76D-43CE-B239-00EAAEDEF07C}"/>
          </ac:cxnSpMkLst>
        </pc:cxnChg>
        <pc:cxnChg chg="add mod">
          <ac:chgData name="Vinicius Cosmo" userId="be2e83de55842746" providerId="LiveId" clId="{4D43A3D1-0009-43A6-B839-4EC4545EC5FD}" dt="2019-07-19T11:56:11.117" v="2066" actId="1076"/>
          <ac:cxnSpMkLst>
            <pc:docMk/>
            <pc:sldMk cId="1982572919" sldId="281"/>
            <ac:cxnSpMk id="18" creationId="{4EFEA5F6-07A9-492A-8F7D-937524EDA9D1}"/>
          </ac:cxnSpMkLst>
        </pc:cxnChg>
        <pc:cxnChg chg="add mod">
          <ac:chgData name="Vinicius Cosmo" userId="be2e83de55842746" providerId="LiveId" clId="{4D43A3D1-0009-43A6-B839-4EC4545EC5FD}" dt="2019-07-19T12:00:18.969" v="2109" actId="14100"/>
          <ac:cxnSpMkLst>
            <pc:docMk/>
            <pc:sldMk cId="1982572919" sldId="281"/>
            <ac:cxnSpMk id="31" creationId="{9085F01A-7F36-45D6-A8A2-F93417D53A6E}"/>
          </ac:cxnSpMkLst>
        </pc:cxnChg>
        <pc:cxnChg chg="add mod">
          <ac:chgData name="Vinicius Cosmo" userId="be2e83de55842746" providerId="LiveId" clId="{4D43A3D1-0009-43A6-B839-4EC4545EC5FD}" dt="2019-07-19T12:00:16.625" v="2108" actId="14100"/>
          <ac:cxnSpMkLst>
            <pc:docMk/>
            <pc:sldMk cId="1982572919" sldId="281"/>
            <ac:cxnSpMk id="32" creationId="{C36253D3-7A9F-4BD9-8F19-CF933B06FF3A}"/>
          </ac:cxnSpMkLst>
        </pc:cxnChg>
      </pc:sldChg>
      <pc:sldChg chg="addSp delSp modSp del">
        <pc:chgData name="Vinicius Cosmo" userId="be2e83de55842746" providerId="LiveId" clId="{4D43A3D1-0009-43A6-B839-4EC4545EC5FD}" dt="2019-07-19T12:06:25.628" v="2144" actId="2696"/>
        <pc:sldMkLst>
          <pc:docMk/>
          <pc:sldMk cId="868829999" sldId="282"/>
        </pc:sldMkLst>
        <pc:spChg chg="del">
          <ac:chgData name="Vinicius Cosmo" userId="be2e83de55842746" providerId="LiveId" clId="{4D43A3D1-0009-43A6-B839-4EC4545EC5FD}" dt="2019-07-19T11:49:49.462" v="1815" actId="478"/>
          <ac:spMkLst>
            <pc:docMk/>
            <pc:sldMk cId="868829999" sldId="282"/>
            <ac:spMk id="6" creationId="{F43C782A-D1E8-E54A-995E-D86BC4A941B0}"/>
          </ac:spMkLst>
        </pc:spChg>
        <pc:spChg chg="del">
          <ac:chgData name="Vinicius Cosmo" userId="be2e83de55842746" providerId="LiveId" clId="{4D43A3D1-0009-43A6-B839-4EC4545EC5FD}" dt="2019-07-19T11:49:50.992" v="1817" actId="478"/>
          <ac:spMkLst>
            <pc:docMk/>
            <pc:sldMk cId="868829999" sldId="282"/>
            <ac:spMk id="7" creationId="{D8079DC5-D7A7-A94B-8E42-465DAC16533C}"/>
          </ac:spMkLst>
        </pc:spChg>
        <pc:spChg chg="add del mod">
          <ac:chgData name="Vinicius Cosmo" userId="be2e83de55842746" providerId="LiveId" clId="{4D43A3D1-0009-43A6-B839-4EC4545EC5FD}" dt="2019-07-19T11:49:52.396" v="1818" actId="478"/>
          <ac:spMkLst>
            <pc:docMk/>
            <pc:sldMk cId="868829999" sldId="282"/>
            <ac:spMk id="8" creationId="{921FA974-D13F-494F-9BAB-D0CAB1298727}"/>
          </ac:spMkLst>
        </pc:spChg>
        <pc:picChg chg="del">
          <ac:chgData name="Vinicius Cosmo" userId="be2e83de55842746" providerId="LiveId" clId="{4D43A3D1-0009-43A6-B839-4EC4545EC5FD}" dt="2019-07-19T11:49:49.887" v="1816" actId="478"/>
          <ac:picMkLst>
            <pc:docMk/>
            <pc:sldMk cId="868829999" sldId="282"/>
            <ac:picMk id="5" creationId="{0094195C-89FE-F848-B256-A56A971E0002}"/>
          </ac:picMkLst>
        </pc:picChg>
      </pc:sldChg>
      <pc:sldChg chg="del">
        <pc:chgData name="Vinicius Cosmo" userId="be2e83de55842746" providerId="LiveId" clId="{4D43A3D1-0009-43A6-B839-4EC4545EC5FD}" dt="2019-07-19T12:29:42.879" v="2234" actId="2696"/>
        <pc:sldMkLst>
          <pc:docMk/>
          <pc:sldMk cId="1243524557" sldId="283"/>
        </pc:sldMkLst>
      </pc:sldChg>
      <pc:sldChg chg="addSp delSp modSp">
        <pc:chgData name="Vinicius Cosmo" userId="be2e83de55842746" providerId="LiveId" clId="{4D43A3D1-0009-43A6-B839-4EC4545EC5FD}" dt="2019-07-19T12:32:05.846" v="2325" actId="1076"/>
        <pc:sldMkLst>
          <pc:docMk/>
          <pc:sldMk cId="2740026537" sldId="284"/>
        </pc:sldMkLst>
        <pc:spChg chg="del">
          <ac:chgData name="Vinicius Cosmo" userId="be2e83de55842746" providerId="LiveId" clId="{4D43A3D1-0009-43A6-B839-4EC4545EC5FD}" dt="2019-07-19T12:29:59.653" v="2236" actId="478"/>
          <ac:spMkLst>
            <pc:docMk/>
            <pc:sldMk cId="2740026537" sldId="284"/>
            <ac:spMk id="3" creationId="{8A7B8F69-F1A6-BB40-B748-31DCB9C2E640}"/>
          </ac:spMkLst>
        </pc:spChg>
        <pc:spChg chg="del">
          <ac:chgData name="Vinicius Cosmo" userId="be2e83de55842746" providerId="LiveId" clId="{4D43A3D1-0009-43A6-B839-4EC4545EC5FD}" dt="2019-07-19T12:24:16.940" v="2226" actId="478"/>
          <ac:spMkLst>
            <pc:docMk/>
            <pc:sldMk cId="2740026537" sldId="284"/>
            <ac:spMk id="4" creationId="{8FEEDCE1-8662-2D47-8B12-CEA831D3366F}"/>
          </ac:spMkLst>
        </pc:spChg>
        <pc:spChg chg="del">
          <ac:chgData name="Vinicius Cosmo" userId="be2e83de55842746" providerId="LiveId" clId="{4D43A3D1-0009-43A6-B839-4EC4545EC5FD}" dt="2019-07-19T12:24:15.073" v="2224" actId="478"/>
          <ac:spMkLst>
            <pc:docMk/>
            <pc:sldMk cId="2740026537" sldId="284"/>
            <ac:spMk id="5" creationId="{90309BA7-9BD6-CB45-A4BC-FC5360075BBC}"/>
          </ac:spMkLst>
        </pc:spChg>
        <pc:spChg chg="del">
          <ac:chgData name="Vinicius Cosmo" userId="be2e83de55842746" providerId="LiveId" clId="{4D43A3D1-0009-43A6-B839-4EC4545EC5FD}" dt="2019-07-19T12:24:21.677" v="2228" actId="478"/>
          <ac:spMkLst>
            <pc:docMk/>
            <pc:sldMk cId="2740026537" sldId="284"/>
            <ac:spMk id="6" creationId="{77658B59-D55E-1A4C-8B91-DF5B48687752}"/>
          </ac:spMkLst>
        </pc:spChg>
        <pc:spChg chg="add del mod">
          <ac:chgData name="Vinicius Cosmo" userId="be2e83de55842746" providerId="LiveId" clId="{4D43A3D1-0009-43A6-B839-4EC4545EC5FD}" dt="2019-07-19T12:29:28.078" v="2231" actId="478"/>
          <ac:spMkLst>
            <pc:docMk/>
            <pc:sldMk cId="2740026537" sldId="284"/>
            <ac:spMk id="7" creationId="{6F5F6D80-941F-4B50-A6CE-1891776D96B4}"/>
          </ac:spMkLst>
        </pc:spChg>
        <pc:spChg chg="add del mod">
          <ac:chgData name="Vinicius Cosmo" userId="be2e83de55842746" providerId="LiveId" clId="{4D43A3D1-0009-43A6-B839-4EC4545EC5FD}" dt="2019-07-19T12:24:19.585" v="2227" actId="478"/>
          <ac:spMkLst>
            <pc:docMk/>
            <pc:sldMk cId="2740026537" sldId="284"/>
            <ac:spMk id="10" creationId="{E152C5C5-C81D-405F-BC4D-600BACAF7096}"/>
          </ac:spMkLst>
        </pc:spChg>
        <pc:spChg chg="add mod">
          <ac:chgData name="Vinicius Cosmo" userId="be2e83de55842746" providerId="LiveId" clId="{4D43A3D1-0009-43A6-B839-4EC4545EC5FD}" dt="2019-07-19T12:30:37.486" v="2309" actId="1076"/>
          <ac:spMkLst>
            <pc:docMk/>
            <pc:sldMk cId="2740026537" sldId="284"/>
            <ac:spMk id="11" creationId="{00DFD2C6-A4F0-40CF-BD7F-F8F779AABCB8}"/>
          </ac:spMkLst>
        </pc:spChg>
        <pc:picChg chg="del">
          <ac:chgData name="Vinicius Cosmo" userId="be2e83de55842746" providerId="LiveId" clId="{4D43A3D1-0009-43A6-B839-4EC4545EC5FD}" dt="2019-07-19T12:24:15.851" v="2225" actId="478"/>
          <ac:picMkLst>
            <pc:docMk/>
            <pc:sldMk cId="2740026537" sldId="284"/>
            <ac:picMk id="9" creationId="{78776275-D11C-0542-B447-4E18D8C04B75}"/>
          </ac:picMkLst>
        </pc:picChg>
        <pc:picChg chg="add mod">
          <ac:chgData name="Vinicius Cosmo" userId="be2e83de55842746" providerId="LiveId" clId="{4D43A3D1-0009-43A6-B839-4EC4545EC5FD}" dt="2019-07-19T12:31:51.371" v="2319" actId="1440"/>
          <ac:picMkLst>
            <pc:docMk/>
            <pc:sldMk cId="2740026537" sldId="284"/>
            <ac:picMk id="13" creationId="{52A83882-AF82-4741-A489-23408E4CE7B8}"/>
          </ac:picMkLst>
        </pc:picChg>
        <pc:picChg chg="add mod">
          <ac:chgData name="Vinicius Cosmo" userId="be2e83de55842746" providerId="LiveId" clId="{4D43A3D1-0009-43A6-B839-4EC4545EC5FD}" dt="2019-07-19T12:32:05.846" v="2325" actId="1076"/>
          <ac:picMkLst>
            <pc:docMk/>
            <pc:sldMk cId="2740026537" sldId="284"/>
            <ac:picMk id="15" creationId="{5482E142-9D52-4367-9C34-FE0CCDBD8FC9}"/>
          </ac:picMkLst>
        </pc:picChg>
      </pc:sldChg>
      <pc:sldChg chg="del">
        <pc:chgData name="Vinicius Cosmo" userId="be2e83de55842746" providerId="LiveId" clId="{4D43A3D1-0009-43A6-B839-4EC4545EC5FD}" dt="2019-07-19T11:35:11.594" v="1377" actId="2696"/>
        <pc:sldMkLst>
          <pc:docMk/>
          <pc:sldMk cId="401795378" sldId="288"/>
        </pc:sldMkLst>
      </pc:sldChg>
      <pc:sldChg chg="del">
        <pc:chgData name="Vinicius Cosmo" userId="be2e83de55842746" providerId="LiveId" clId="{4D43A3D1-0009-43A6-B839-4EC4545EC5FD}" dt="2019-07-19T11:35:16.382" v="1379" actId="2696"/>
        <pc:sldMkLst>
          <pc:docMk/>
          <pc:sldMk cId="253715282" sldId="289"/>
        </pc:sldMkLst>
      </pc:sldChg>
      <pc:sldChg chg="del">
        <pc:chgData name="Vinicius Cosmo" userId="be2e83de55842746" providerId="LiveId" clId="{4D43A3D1-0009-43A6-B839-4EC4545EC5FD}" dt="2019-07-19T11:35:24.924" v="1381" actId="2696"/>
        <pc:sldMkLst>
          <pc:docMk/>
          <pc:sldMk cId="924060077" sldId="290"/>
        </pc:sldMkLst>
      </pc:sldChg>
      <pc:sldChg chg="del">
        <pc:chgData name="Vinicius Cosmo" userId="be2e83de55842746" providerId="LiveId" clId="{4D43A3D1-0009-43A6-B839-4EC4545EC5FD}" dt="2019-07-19T11:35:27.250" v="1382" actId="2696"/>
        <pc:sldMkLst>
          <pc:docMk/>
          <pc:sldMk cId="1542702183" sldId="291"/>
        </pc:sldMkLst>
      </pc:sldChg>
      <pc:sldChg chg="del">
        <pc:chgData name="Vinicius Cosmo" userId="be2e83de55842746" providerId="LiveId" clId="{4D43A3D1-0009-43A6-B839-4EC4545EC5FD}" dt="2019-07-19T11:35:27.743" v="1383" actId="2696"/>
        <pc:sldMkLst>
          <pc:docMk/>
          <pc:sldMk cId="1611743599" sldId="292"/>
        </pc:sldMkLst>
      </pc:sldChg>
      <pc:sldChg chg="del">
        <pc:chgData name="Vinicius Cosmo" userId="be2e83de55842746" providerId="LiveId" clId="{4D43A3D1-0009-43A6-B839-4EC4545EC5FD}" dt="2019-07-19T11:35:31.506" v="1385" actId="2696"/>
        <pc:sldMkLst>
          <pc:docMk/>
          <pc:sldMk cId="1122525072" sldId="293"/>
        </pc:sldMkLst>
      </pc:sldChg>
      <pc:sldChg chg="del">
        <pc:chgData name="Vinicius Cosmo" userId="be2e83de55842746" providerId="LiveId" clId="{4D43A3D1-0009-43A6-B839-4EC4545EC5FD}" dt="2019-07-19T11:35:32.141" v="1386" actId="2696"/>
        <pc:sldMkLst>
          <pc:docMk/>
          <pc:sldMk cId="2926519721" sldId="294"/>
        </pc:sldMkLst>
      </pc:sldChg>
      <pc:sldChg chg="del">
        <pc:chgData name="Vinicius Cosmo" userId="be2e83de55842746" providerId="LiveId" clId="{4D43A3D1-0009-43A6-B839-4EC4545EC5FD}" dt="2019-07-19T11:35:32.833" v="1387" actId="2696"/>
        <pc:sldMkLst>
          <pc:docMk/>
          <pc:sldMk cId="1717990185" sldId="295"/>
        </pc:sldMkLst>
      </pc:sldChg>
      <pc:sldChg chg="del">
        <pc:chgData name="Vinicius Cosmo" userId="be2e83de55842746" providerId="LiveId" clId="{4D43A3D1-0009-43A6-B839-4EC4545EC5FD}" dt="2019-07-19T11:36:16.866" v="1413" actId="2696"/>
        <pc:sldMkLst>
          <pc:docMk/>
          <pc:sldMk cId="2268875509" sldId="296"/>
        </pc:sldMkLst>
      </pc:sldChg>
      <pc:sldChg chg="addSp delSp modSp">
        <pc:chgData name="Vinicius Cosmo" userId="be2e83de55842746" providerId="LiveId" clId="{4D43A3D1-0009-43A6-B839-4EC4545EC5FD}" dt="2019-07-19T13:51:08.951" v="2859" actId="20577"/>
        <pc:sldMkLst>
          <pc:docMk/>
          <pc:sldMk cId="11038328" sldId="297"/>
        </pc:sldMkLst>
        <pc:spChg chg="add del">
          <ac:chgData name="Vinicius Cosmo" userId="be2e83de55842746" providerId="LiveId" clId="{4D43A3D1-0009-43A6-B839-4EC4545EC5FD}" dt="2019-07-19T09:15:03.981" v="100" actId="478"/>
          <ac:spMkLst>
            <pc:docMk/>
            <pc:sldMk cId="11038328" sldId="297"/>
            <ac:spMk id="6" creationId="{585CF4A4-0AF9-4739-BF2B-218170B237E9}"/>
          </ac:spMkLst>
        </pc:spChg>
        <pc:spChg chg="add del mod">
          <ac:chgData name="Vinicius Cosmo" userId="be2e83de55842746" providerId="LiveId" clId="{4D43A3D1-0009-43A6-B839-4EC4545EC5FD}" dt="2019-07-19T09:15:23.705" v="106" actId="478"/>
          <ac:spMkLst>
            <pc:docMk/>
            <pc:sldMk cId="11038328" sldId="297"/>
            <ac:spMk id="7" creationId="{59D551E6-8C7F-4B6F-AEB8-7B2696177563}"/>
          </ac:spMkLst>
        </pc:spChg>
        <pc:spChg chg="del">
          <ac:chgData name="Vinicius Cosmo" userId="be2e83de55842746" providerId="LiveId" clId="{4D43A3D1-0009-43A6-B839-4EC4545EC5FD}" dt="2019-07-19T09:15:24.714" v="107" actId="478"/>
          <ac:spMkLst>
            <pc:docMk/>
            <pc:sldMk cId="11038328" sldId="297"/>
            <ac:spMk id="8" creationId="{7FC50AD2-314C-4423-8EA2-ECC3CD8E442F}"/>
          </ac:spMkLst>
        </pc:spChg>
        <pc:spChg chg="add del">
          <ac:chgData name="Vinicius Cosmo" userId="be2e83de55842746" providerId="LiveId" clId="{4D43A3D1-0009-43A6-B839-4EC4545EC5FD}" dt="2019-07-19T09:15:21.342" v="104" actId="478"/>
          <ac:spMkLst>
            <pc:docMk/>
            <pc:sldMk cId="11038328" sldId="297"/>
            <ac:spMk id="9" creationId="{D82898F8-6E11-4523-86B8-A1A6359C6420}"/>
          </ac:spMkLst>
        </pc:spChg>
        <pc:spChg chg="add mod">
          <ac:chgData name="Vinicius Cosmo" userId="be2e83de55842746" providerId="LiveId" clId="{4D43A3D1-0009-43A6-B839-4EC4545EC5FD}" dt="2019-07-19T09:16:37.052" v="118" actId="14100"/>
          <ac:spMkLst>
            <pc:docMk/>
            <pc:sldMk cId="11038328" sldId="297"/>
            <ac:spMk id="10" creationId="{7AFB3474-5A7D-4369-BEE9-6618C8776D29}"/>
          </ac:spMkLst>
        </pc:spChg>
        <pc:spChg chg="add mod">
          <ac:chgData name="Vinicius Cosmo" userId="be2e83de55842746" providerId="LiveId" clId="{4D43A3D1-0009-43A6-B839-4EC4545EC5FD}" dt="2019-07-19T09:16:33.408" v="117" actId="14100"/>
          <ac:spMkLst>
            <pc:docMk/>
            <pc:sldMk cId="11038328" sldId="297"/>
            <ac:spMk id="11" creationId="{EF6F36E3-11AB-4620-9F98-10281C0AF716}"/>
          </ac:spMkLst>
        </pc:spChg>
        <pc:spChg chg="del">
          <ac:chgData name="Vinicius Cosmo" userId="be2e83de55842746" providerId="LiveId" clId="{4D43A3D1-0009-43A6-B839-4EC4545EC5FD}" dt="2019-07-19T09:15:17.322" v="102" actId="478"/>
          <ac:spMkLst>
            <pc:docMk/>
            <pc:sldMk cId="11038328" sldId="297"/>
            <ac:spMk id="12" creationId="{FA833D97-9571-4E09-9760-C916EBC51EEF}"/>
          </ac:spMkLst>
        </pc:spChg>
        <pc:spChg chg="add mod">
          <ac:chgData name="Vinicius Cosmo" userId="be2e83de55842746" providerId="LiveId" clId="{4D43A3D1-0009-43A6-B839-4EC4545EC5FD}" dt="2019-07-19T13:51:08.951" v="2859" actId="20577"/>
          <ac:spMkLst>
            <pc:docMk/>
            <pc:sldMk cId="11038328" sldId="297"/>
            <ac:spMk id="13" creationId="{A8E360CD-F934-4B67-905C-DAB0ECAEDD33}"/>
          </ac:spMkLst>
        </pc:spChg>
        <pc:picChg chg="del mod">
          <ac:chgData name="Vinicius Cosmo" userId="be2e83de55842746" providerId="LiveId" clId="{4D43A3D1-0009-43A6-B839-4EC4545EC5FD}" dt="2019-07-19T09:33:39.231" v="344" actId="478"/>
          <ac:picMkLst>
            <pc:docMk/>
            <pc:sldMk cId="11038328" sldId="297"/>
            <ac:picMk id="3" creationId="{F684C225-75DD-4085-BC32-6AE0CCC4486B}"/>
          </ac:picMkLst>
        </pc:picChg>
        <pc:picChg chg="mod">
          <ac:chgData name="Vinicius Cosmo" userId="be2e83de55842746" providerId="LiveId" clId="{4D43A3D1-0009-43A6-B839-4EC4545EC5FD}" dt="2019-07-19T09:16:52.200" v="123" actId="1076"/>
          <ac:picMkLst>
            <pc:docMk/>
            <pc:sldMk cId="11038328" sldId="297"/>
            <ac:picMk id="4" creationId="{EAB3DC58-5124-4473-8761-A5F36521C5EB}"/>
          </ac:picMkLst>
        </pc:picChg>
      </pc:sldChg>
      <pc:sldChg chg="addSp delSp modSp ord">
        <pc:chgData name="Vinicius Cosmo" userId="be2e83de55842746" providerId="LiveId" clId="{4D43A3D1-0009-43A6-B839-4EC4545EC5FD}" dt="2019-07-19T11:47:21.303" v="1757"/>
        <pc:sldMkLst>
          <pc:docMk/>
          <pc:sldMk cId="163881626" sldId="298"/>
        </pc:sldMkLst>
        <pc:spChg chg="add del mod">
          <ac:chgData name="Vinicius Cosmo" userId="be2e83de55842746" providerId="LiveId" clId="{4D43A3D1-0009-43A6-B839-4EC4545EC5FD}" dt="2019-07-19T09:08:41.336" v="31" actId="478"/>
          <ac:spMkLst>
            <pc:docMk/>
            <pc:sldMk cId="163881626" sldId="298"/>
            <ac:spMk id="6" creationId="{4D4CA8C8-472A-4152-AF11-A580CABA8536}"/>
          </ac:spMkLst>
        </pc:spChg>
        <pc:spChg chg="add del mod">
          <ac:chgData name="Vinicius Cosmo" userId="be2e83de55842746" providerId="LiveId" clId="{4D43A3D1-0009-43A6-B839-4EC4545EC5FD}" dt="2019-07-19T11:47:11.780" v="1753" actId="478"/>
          <ac:spMkLst>
            <pc:docMk/>
            <pc:sldMk cId="163881626" sldId="298"/>
            <ac:spMk id="7" creationId="{6218806E-FF01-463B-8535-9FE8FEF23852}"/>
          </ac:spMkLst>
        </pc:spChg>
        <pc:spChg chg="del mod">
          <ac:chgData name="Vinicius Cosmo" userId="be2e83de55842746" providerId="LiveId" clId="{4D43A3D1-0009-43A6-B839-4EC4545EC5FD}" dt="2019-07-19T11:47:13.588" v="1755" actId="478"/>
          <ac:spMkLst>
            <pc:docMk/>
            <pc:sldMk cId="163881626" sldId="298"/>
            <ac:spMk id="8" creationId="{7FC50AD2-314C-4423-8EA2-ECC3CD8E442F}"/>
          </ac:spMkLst>
        </pc:spChg>
        <pc:spChg chg="add">
          <ac:chgData name="Vinicius Cosmo" userId="be2e83de55842746" providerId="LiveId" clId="{4D43A3D1-0009-43A6-B839-4EC4545EC5FD}" dt="2019-07-19T11:47:17.273" v="1756"/>
          <ac:spMkLst>
            <pc:docMk/>
            <pc:sldMk cId="163881626" sldId="298"/>
            <ac:spMk id="9" creationId="{2C13F51E-EB27-41D1-A194-CBB0457B6B5A}"/>
          </ac:spMkLst>
        </pc:spChg>
        <pc:spChg chg="add">
          <ac:chgData name="Vinicius Cosmo" userId="be2e83de55842746" providerId="LiveId" clId="{4D43A3D1-0009-43A6-B839-4EC4545EC5FD}" dt="2019-07-19T11:47:21.303" v="1757"/>
          <ac:spMkLst>
            <pc:docMk/>
            <pc:sldMk cId="163881626" sldId="298"/>
            <ac:spMk id="10" creationId="{76797EC9-19C6-45CA-82FB-F330600D817C}"/>
          </ac:spMkLst>
        </pc:spChg>
        <pc:spChg chg="del mod">
          <ac:chgData name="Vinicius Cosmo" userId="be2e83de55842746" providerId="LiveId" clId="{4D43A3D1-0009-43A6-B839-4EC4545EC5FD}" dt="2019-07-19T11:47:12.139" v="1754" actId="478"/>
          <ac:spMkLst>
            <pc:docMk/>
            <pc:sldMk cId="163881626" sldId="298"/>
            <ac:spMk id="12" creationId="{FA833D97-9571-4E09-9760-C916EBC51EEF}"/>
          </ac:spMkLst>
        </pc:spChg>
        <pc:spChg chg="del">
          <ac:chgData name="Vinicius Cosmo" userId="be2e83de55842746" providerId="LiveId" clId="{4D43A3D1-0009-43A6-B839-4EC4545EC5FD}" dt="2019-07-19T09:10:26.713" v="57" actId="478"/>
          <ac:spMkLst>
            <pc:docMk/>
            <pc:sldMk cId="163881626" sldId="298"/>
            <ac:spMk id="25" creationId="{1AE17195-4B85-4B2A-B450-1D6A94D25AF1}"/>
          </ac:spMkLst>
        </pc:spChg>
        <pc:graphicFrameChg chg="mod">
          <ac:chgData name="Vinicius Cosmo" userId="be2e83de55842746" providerId="LiveId" clId="{4D43A3D1-0009-43A6-B839-4EC4545EC5FD}" dt="2019-07-19T09:07:20.950" v="7" actId="12"/>
          <ac:graphicFrameMkLst>
            <pc:docMk/>
            <pc:sldMk cId="163881626" sldId="298"/>
            <ac:graphicFrameMk id="2" creationId="{944E9DC6-8603-45D6-988D-B1DDE690CE5E}"/>
          </ac:graphicFrameMkLst>
        </pc:graphicFrameChg>
      </pc:sldChg>
      <pc:sldChg chg="addSp delSp modSp add ord modAnim">
        <pc:chgData name="Vinicius Cosmo" userId="be2e83de55842746" providerId="LiveId" clId="{4D43A3D1-0009-43A6-B839-4EC4545EC5FD}" dt="2019-07-19T13:50:24.271" v="2844"/>
        <pc:sldMkLst>
          <pc:docMk/>
          <pc:sldMk cId="963097856" sldId="299"/>
        </pc:sldMkLst>
        <pc:spChg chg="add mod">
          <ac:chgData name="Vinicius Cosmo" userId="be2e83de55842746" providerId="LiveId" clId="{4D43A3D1-0009-43A6-B839-4EC4545EC5FD}" dt="2019-07-19T11:29:15.963" v="1335" actId="20577"/>
          <ac:spMkLst>
            <pc:docMk/>
            <pc:sldMk cId="963097856" sldId="299"/>
            <ac:spMk id="7" creationId="{4B537A14-5A3F-4BCB-8932-F533C5AFE522}"/>
          </ac:spMkLst>
        </pc:spChg>
        <pc:picChg chg="add mod">
          <ac:chgData name="Vinicius Cosmo" userId="be2e83de55842746" providerId="LiveId" clId="{4D43A3D1-0009-43A6-B839-4EC4545EC5FD}" dt="2019-07-19T09:30:29.959" v="268" actId="1076"/>
          <ac:picMkLst>
            <pc:docMk/>
            <pc:sldMk cId="963097856" sldId="299"/>
            <ac:picMk id="2" creationId="{23570840-8D7C-4E01-B7B2-B1405E78FC72}"/>
          </ac:picMkLst>
        </pc:picChg>
        <pc:picChg chg="mod">
          <ac:chgData name="Vinicius Cosmo" userId="be2e83de55842746" providerId="LiveId" clId="{4D43A3D1-0009-43A6-B839-4EC4545EC5FD}" dt="2019-07-19T13:50:16.573" v="2842" actId="1076"/>
          <ac:picMkLst>
            <pc:docMk/>
            <pc:sldMk cId="963097856" sldId="299"/>
            <ac:picMk id="3" creationId="{F684C225-75DD-4085-BC32-6AE0CCC4486B}"/>
          </ac:picMkLst>
        </pc:picChg>
        <pc:picChg chg="del">
          <ac:chgData name="Vinicius Cosmo" userId="be2e83de55842746" providerId="LiveId" clId="{4D43A3D1-0009-43A6-B839-4EC4545EC5FD}" dt="2019-07-19T09:17:29.487" v="126" actId="478"/>
          <ac:picMkLst>
            <pc:docMk/>
            <pc:sldMk cId="963097856" sldId="299"/>
            <ac:picMk id="4" creationId="{EAB3DC58-5124-4473-8761-A5F36521C5EB}"/>
          </ac:picMkLst>
        </pc:picChg>
      </pc:sldChg>
      <pc:sldChg chg="addSp delSp modSp add ord modTransition modAnim">
        <pc:chgData name="Vinicius Cosmo" userId="be2e83de55842746" providerId="LiveId" clId="{4D43A3D1-0009-43A6-B839-4EC4545EC5FD}" dt="2019-07-19T13:49:25.725" v="2840"/>
        <pc:sldMkLst>
          <pc:docMk/>
          <pc:sldMk cId="2836142522" sldId="300"/>
        </pc:sldMkLst>
        <pc:spChg chg="mod">
          <ac:chgData name="Vinicius Cosmo" userId="be2e83de55842746" providerId="LiveId" clId="{4D43A3D1-0009-43A6-B839-4EC4545EC5FD}" dt="2019-07-19T09:45:56.006" v="510"/>
          <ac:spMkLst>
            <pc:docMk/>
            <pc:sldMk cId="2836142522" sldId="300"/>
            <ac:spMk id="8" creationId="{7FC50AD2-314C-4423-8EA2-ECC3CD8E442F}"/>
          </ac:spMkLst>
        </pc:spChg>
        <pc:spChg chg="add mod">
          <ac:chgData name="Vinicius Cosmo" userId="be2e83de55842746" providerId="LiveId" clId="{4D43A3D1-0009-43A6-B839-4EC4545EC5FD}" dt="2019-07-19T09:27:39.461" v="244" actId="20577"/>
          <ac:spMkLst>
            <pc:docMk/>
            <pc:sldMk cId="2836142522" sldId="300"/>
            <ac:spMk id="11" creationId="{8A02FA70-D7B7-4434-AF0F-E8675D8BA2CA}"/>
          </ac:spMkLst>
        </pc:spChg>
        <pc:spChg chg="del">
          <ac:chgData name="Vinicius Cosmo" userId="be2e83de55842746" providerId="LiveId" clId="{4D43A3D1-0009-43A6-B839-4EC4545EC5FD}" dt="2019-07-19T09:19:03.524" v="139" actId="478"/>
          <ac:spMkLst>
            <pc:docMk/>
            <pc:sldMk cId="2836142522" sldId="300"/>
            <ac:spMk id="25" creationId="{1AE17195-4B85-4B2A-B450-1D6A94D25AF1}"/>
          </ac:spMkLst>
        </pc:spChg>
        <pc:spChg chg="mod">
          <ac:chgData name="Vinicius Cosmo" userId="be2e83de55842746" providerId="LiveId" clId="{4D43A3D1-0009-43A6-B839-4EC4545EC5FD}" dt="2019-07-19T09:25:13.393" v="215" actId="1076"/>
          <ac:spMkLst>
            <pc:docMk/>
            <pc:sldMk cId="2836142522" sldId="300"/>
            <ac:spMk id="26" creationId="{43B465B6-B964-49EF-A81B-36B328612EBB}"/>
          </ac:spMkLst>
        </pc:spChg>
        <pc:picChg chg="add mod">
          <ac:chgData name="Vinicius Cosmo" userId="be2e83de55842746" providerId="LiveId" clId="{4D43A3D1-0009-43A6-B839-4EC4545EC5FD}" dt="2019-07-19T09:19:07.160" v="140" actId="1076"/>
          <ac:picMkLst>
            <pc:docMk/>
            <pc:sldMk cId="2836142522" sldId="300"/>
            <ac:picMk id="2" creationId="{FD0D5BC2-2AC1-479C-88CB-2C05169A3143}"/>
          </ac:picMkLst>
        </pc:picChg>
        <pc:picChg chg="add mod">
          <ac:chgData name="Vinicius Cosmo" userId="be2e83de55842746" providerId="LiveId" clId="{4D43A3D1-0009-43A6-B839-4EC4545EC5FD}" dt="2019-07-19T09:25:28.554" v="217" actId="1076"/>
          <ac:picMkLst>
            <pc:docMk/>
            <pc:sldMk cId="2836142522" sldId="300"/>
            <ac:picMk id="3" creationId="{99003D8C-D3D2-4CAE-AECD-AC0CA3FE1561}"/>
          </ac:picMkLst>
        </pc:picChg>
        <pc:picChg chg="add mod">
          <ac:chgData name="Vinicius Cosmo" userId="be2e83de55842746" providerId="LiveId" clId="{4D43A3D1-0009-43A6-B839-4EC4545EC5FD}" dt="2019-07-19T09:27:23.405" v="235" actId="1076"/>
          <ac:picMkLst>
            <pc:docMk/>
            <pc:sldMk cId="2836142522" sldId="300"/>
            <ac:picMk id="9" creationId="{9149D36B-5FFF-47E3-A898-9A48ED735FD8}"/>
          </ac:picMkLst>
        </pc:picChg>
        <pc:picChg chg="del">
          <ac:chgData name="Vinicius Cosmo" userId="be2e83de55842746" providerId="LiveId" clId="{4D43A3D1-0009-43A6-B839-4EC4545EC5FD}" dt="2019-07-19T09:18:46.788" v="132" actId="478"/>
          <ac:picMkLst>
            <pc:docMk/>
            <pc:sldMk cId="2836142522" sldId="300"/>
            <ac:picMk id="20" creationId="{F59B0D1F-A8CE-4C20-8844-F971D9D91C09}"/>
          </ac:picMkLst>
        </pc:picChg>
        <pc:picChg chg="del">
          <ac:chgData name="Vinicius Cosmo" userId="be2e83de55842746" providerId="LiveId" clId="{4D43A3D1-0009-43A6-B839-4EC4545EC5FD}" dt="2019-07-19T09:18:47.094" v="133" actId="478"/>
          <ac:picMkLst>
            <pc:docMk/>
            <pc:sldMk cId="2836142522" sldId="300"/>
            <ac:picMk id="22" creationId="{EABC9028-8E44-4AE5-8A39-7471AF1770FA}"/>
          </ac:picMkLst>
        </pc:picChg>
      </pc:sldChg>
      <pc:sldChg chg="addSp delSp modSp add modAnim">
        <pc:chgData name="Vinicius Cosmo" userId="be2e83de55842746" providerId="LiveId" clId="{4D43A3D1-0009-43A6-B839-4EC4545EC5FD}" dt="2019-07-19T13:50:45.686" v="2845"/>
        <pc:sldMkLst>
          <pc:docMk/>
          <pc:sldMk cId="413883197" sldId="301"/>
        </pc:sldMkLst>
        <pc:spChg chg="mod">
          <ac:chgData name="Vinicius Cosmo" userId="be2e83de55842746" providerId="LiveId" clId="{4D43A3D1-0009-43A6-B839-4EC4545EC5FD}" dt="2019-07-19T11:29:17.646" v="1336" actId="20577"/>
          <ac:spMkLst>
            <pc:docMk/>
            <pc:sldMk cId="413883197" sldId="301"/>
            <ac:spMk id="7" creationId="{4B537A14-5A3F-4BCB-8932-F533C5AFE522}"/>
          </ac:spMkLst>
        </pc:spChg>
        <pc:picChg chg="del">
          <ac:chgData name="Vinicius Cosmo" userId="be2e83de55842746" providerId="LiveId" clId="{4D43A3D1-0009-43A6-B839-4EC4545EC5FD}" dt="2019-07-19T10:05:32.573" v="695" actId="478"/>
          <ac:picMkLst>
            <pc:docMk/>
            <pc:sldMk cId="413883197" sldId="301"/>
            <ac:picMk id="2" creationId="{23570840-8D7C-4E01-B7B2-B1405E78FC72}"/>
          </ac:picMkLst>
        </pc:picChg>
        <pc:picChg chg="del">
          <ac:chgData name="Vinicius Cosmo" userId="be2e83de55842746" providerId="LiveId" clId="{4D43A3D1-0009-43A6-B839-4EC4545EC5FD}" dt="2019-07-19T10:05:32.166" v="694" actId="478"/>
          <ac:picMkLst>
            <pc:docMk/>
            <pc:sldMk cId="413883197" sldId="301"/>
            <ac:picMk id="3" creationId="{F684C225-75DD-4085-BC32-6AE0CCC4486B}"/>
          </ac:picMkLst>
        </pc:picChg>
        <pc:picChg chg="add mod">
          <ac:chgData name="Vinicius Cosmo" userId="be2e83de55842746" providerId="LiveId" clId="{4D43A3D1-0009-43A6-B839-4EC4545EC5FD}" dt="2019-07-19T10:05:51.701" v="702" actId="1076"/>
          <ac:picMkLst>
            <pc:docMk/>
            <pc:sldMk cId="413883197" sldId="301"/>
            <ac:picMk id="4" creationId="{4020D0E7-570F-4D9E-B543-70C62E4045EC}"/>
          </ac:picMkLst>
        </pc:picChg>
      </pc:sldChg>
      <pc:sldChg chg="addSp delSp modSp add delAnim modAnim">
        <pc:chgData name="Vinicius Cosmo" userId="be2e83de55842746" providerId="LiveId" clId="{4D43A3D1-0009-43A6-B839-4EC4545EC5FD}" dt="2019-07-19T12:36:16.727" v="2394" actId="1076"/>
        <pc:sldMkLst>
          <pc:docMk/>
          <pc:sldMk cId="2448385919" sldId="302"/>
        </pc:sldMkLst>
        <pc:spChg chg="mod">
          <ac:chgData name="Vinicius Cosmo" userId="be2e83de55842746" providerId="LiveId" clId="{4D43A3D1-0009-43A6-B839-4EC4545EC5FD}" dt="2019-07-19T12:36:16.727" v="2394" actId="1076"/>
          <ac:spMkLst>
            <pc:docMk/>
            <pc:sldMk cId="2448385919" sldId="302"/>
            <ac:spMk id="4" creationId="{321E88E3-7BBA-FE44-BADC-2B9B6887B486}"/>
          </ac:spMkLst>
        </pc:spChg>
        <pc:spChg chg="add del mod">
          <ac:chgData name="Vinicius Cosmo" userId="be2e83de55842746" providerId="LiveId" clId="{4D43A3D1-0009-43A6-B839-4EC4545EC5FD}" dt="2019-07-19T12:08:22.457" v="2176" actId="478"/>
          <ac:spMkLst>
            <pc:docMk/>
            <pc:sldMk cId="2448385919" sldId="302"/>
            <ac:spMk id="5" creationId="{43E81048-AA32-485B-B959-3B2F69D38C59}"/>
          </ac:spMkLst>
        </pc:spChg>
        <pc:spChg chg="add mod">
          <ac:chgData name="Vinicius Cosmo" userId="be2e83de55842746" providerId="LiveId" clId="{4D43A3D1-0009-43A6-B839-4EC4545EC5FD}" dt="2019-07-19T12:13:50.165" v="2206" actId="1076"/>
          <ac:spMkLst>
            <pc:docMk/>
            <pc:sldMk cId="2448385919" sldId="302"/>
            <ac:spMk id="6" creationId="{89EC7D65-2B89-4462-936A-BF48FBA8FC70}"/>
          </ac:spMkLst>
        </pc:spChg>
        <pc:spChg chg="add mod">
          <ac:chgData name="Vinicius Cosmo" userId="be2e83de55842746" providerId="LiveId" clId="{4D43A3D1-0009-43A6-B839-4EC4545EC5FD}" dt="2019-07-19T12:13:53.384" v="2207" actId="1076"/>
          <ac:spMkLst>
            <pc:docMk/>
            <pc:sldMk cId="2448385919" sldId="302"/>
            <ac:spMk id="7" creationId="{A2A525D2-72BC-4C8C-A2D5-E3CF6DE33ADB}"/>
          </ac:spMkLst>
        </pc:spChg>
        <pc:spChg chg="del">
          <ac:chgData name="Vinicius Cosmo" userId="be2e83de55842746" providerId="LiveId" clId="{4D43A3D1-0009-43A6-B839-4EC4545EC5FD}" dt="2019-07-19T12:08:26.773" v="2181" actId="478"/>
          <ac:spMkLst>
            <pc:docMk/>
            <pc:sldMk cId="2448385919" sldId="302"/>
            <ac:spMk id="11" creationId="{F9809B3A-956D-469B-80E1-10F7128BA519}"/>
          </ac:spMkLst>
        </pc:spChg>
        <pc:spChg chg="del">
          <ac:chgData name="Vinicius Cosmo" userId="be2e83de55842746" providerId="LiveId" clId="{4D43A3D1-0009-43A6-B839-4EC4545EC5FD}" dt="2019-07-19T12:08:26.773" v="2181" actId="478"/>
          <ac:spMkLst>
            <pc:docMk/>
            <pc:sldMk cId="2448385919" sldId="302"/>
            <ac:spMk id="15" creationId="{500EAD39-9412-48FB-B3DD-941B20787452}"/>
          </ac:spMkLst>
        </pc:spChg>
        <pc:spChg chg="del mod">
          <ac:chgData name="Vinicius Cosmo" userId="be2e83de55842746" providerId="LiveId" clId="{4D43A3D1-0009-43A6-B839-4EC4545EC5FD}" dt="2019-07-19T12:08:24.672" v="2179" actId="478"/>
          <ac:spMkLst>
            <pc:docMk/>
            <pc:sldMk cId="2448385919" sldId="302"/>
            <ac:spMk id="16" creationId="{DD206565-B560-45BF-84B0-E00CA82E8B7F}"/>
          </ac:spMkLst>
        </pc:spChg>
        <pc:spChg chg="del">
          <ac:chgData name="Vinicius Cosmo" userId="be2e83de55842746" providerId="LiveId" clId="{4D43A3D1-0009-43A6-B839-4EC4545EC5FD}" dt="2019-07-19T12:08:26.773" v="2181" actId="478"/>
          <ac:spMkLst>
            <pc:docMk/>
            <pc:sldMk cId="2448385919" sldId="302"/>
            <ac:spMk id="30" creationId="{77D3E1F2-8A28-4DA8-87CE-F2578D30C889}"/>
          </ac:spMkLst>
        </pc:spChg>
        <pc:picChg chg="add mod">
          <ac:chgData name="Vinicius Cosmo" userId="be2e83de55842746" providerId="LiveId" clId="{4D43A3D1-0009-43A6-B839-4EC4545EC5FD}" dt="2019-07-19T12:15:46.391" v="2215" actId="1440"/>
          <ac:picMkLst>
            <pc:docMk/>
            <pc:sldMk cId="2448385919" sldId="302"/>
            <ac:picMk id="8" creationId="{6BF66CB0-AC28-41B9-9940-366E2517400C}"/>
          </ac:picMkLst>
        </pc:picChg>
        <pc:picChg chg="del">
          <ac:chgData name="Vinicius Cosmo" userId="be2e83de55842746" providerId="LiveId" clId="{4D43A3D1-0009-43A6-B839-4EC4545EC5FD}" dt="2019-07-19T12:08:19.896" v="2175" actId="478"/>
          <ac:picMkLst>
            <pc:docMk/>
            <pc:sldMk cId="2448385919" sldId="302"/>
            <ac:picMk id="10" creationId="{C04FFEA7-859F-414E-A444-A76E803DA864}"/>
          </ac:picMkLst>
        </pc:picChg>
        <pc:picChg chg="add mod">
          <ac:chgData name="Vinicius Cosmo" userId="be2e83de55842746" providerId="LiveId" clId="{4D43A3D1-0009-43A6-B839-4EC4545EC5FD}" dt="2019-07-19T12:16:36.383" v="2220" actId="1076"/>
          <ac:picMkLst>
            <pc:docMk/>
            <pc:sldMk cId="2448385919" sldId="302"/>
            <ac:picMk id="12" creationId="{E4B7ED2B-5CA4-488B-81AE-839A84A77FFB}"/>
          </ac:picMkLst>
        </pc:picChg>
        <pc:picChg chg="del">
          <ac:chgData name="Vinicius Cosmo" userId="be2e83de55842746" providerId="LiveId" clId="{4D43A3D1-0009-43A6-B839-4EC4545EC5FD}" dt="2019-07-19T12:08:23.173" v="2177" actId="478"/>
          <ac:picMkLst>
            <pc:docMk/>
            <pc:sldMk cId="2448385919" sldId="302"/>
            <ac:picMk id="42" creationId="{886A9F02-1909-4DAC-9737-127831AAAD92}"/>
          </ac:picMkLst>
        </pc:picChg>
        <pc:cxnChg chg="del mod">
          <ac:chgData name="Vinicius Cosmo" userId="be2e83de55842746" providerId="LiveId" clId="{4D43A3D1-0009-43A6-B839-4EC4545EC5FD}" dt="2019-07-19T12:08:26.773" v="2181" actId="478"/>
          <ac:cxnSpMkLst>
            <pc:docMk/>
            <pc:sldMk cId="2448385919" sldId="302"/>
            <ac:cxnSpMk id="13" creationId="{EE7BDAA7-C76D-43CE-B239-00EAAEDEF07C}"/>
          </ac:cxnSpMkLst>
        </pc:cxnChg>
        <pc:cxnChg chg="del mod">
          <ac:chgData name="Vinicius Cosmo" userId="be2e83de55842746" providerId="LiveId" clId="{4D43A3D1-0009-43A6-B839-4EC4545EC5FD}" dt="2019-07-19T12:08:26.773" v="2181" actId="478"/>
          <ac:cxnSpMkLst>
            <pc:docMk/>
            <pc:sldMk cId="2448385919" sldId="302"/>
            <ac:cxnSpMk id="18" creationId="{4EFEA5F6-07A9-492A-8F7D-937524EDA9D1}"/>
          </ac:cxnSpMkLst>
        </pc:cxnChg>
        <pc:cxnChg chg="del mod">
          <ac:chgData name="Vinicius Cosmo" userId="be2e83de55842746" providerId="LiveId" clId="{4D43A3D1-0009-43A6-B839-4EC4545EC5FD}" dt="2019-07-19T12:08:26.773" v="2181" actId="478"/>
          <ac:cxnSpMkLst>
            <pc:docMk/>
            <pc:sldMk cId="2448385919" sldId="302"/>
            <ac:cxnSpMk id="31" creationId="{9085F01A-7F36-45D6-A8A2-F93417D53A6E}"/>
          </ac:cxnSpMkLst>
        </pc:cxnChg>
        <pc:cxnChg chg="del mod">
          <ac:chgData name="Vinicius Cosmo" userId="be2e83de55842746" providerId="LiveId" clId="{4D43A3D1-0009-43A6-B839-4EC4545EC5FD}" dt="2019-07-19T12:08:25.447" v="2180" actId="478"/>
          <ac:cxnSpMkLst>
            <pc:docMk/>
            <pc:sldMk cId="2448385919" sldId="302"/>
            <ac:cxnSpMk id="32" creationId="{C36253D3-7A9F-4BD9-8F19-CF933B06FF3A}"/>
          </ac:cxnSpMkLst>
        </pc:cxnChg>
      </pc:sldChg>
      <pc:sldChg chg="addSp delSp modSp add delAnim modAnim">
        <pc:chgData name="Vinicius Cosmo" userId="be2e83de55842746" providerId="LiveId" clId="{4D43A3D1-0009-43A6-B839-4EC4545EC5FD}" dt="2019-07-19T12:42:49.579" v="2429" actId="1076"/>
        <pc:sldMkLst>
          <pc:docMk/>
          <pc:sldMk cId="3585572613" sldId="303"/>
        </pc:sldMkLst>
        <pc:spChg chg="mod">
          <ac:chgData name="Vinicius Cosmo" userId="be2e83de55842746" providerId="LiveId" clId="{4D43A3D1-0009-43A6-B839-4EC4545EC5FD}" dt="2019-07-19T12:36:24.053" v="2397" actId="1076"/>
          <ac:spMkLst>
            <pc:docMk/>
            <pc:sldMk cId="3585572613" sldId="303"/>
            <ac:spMk id="4" creationId="{321E88E3-7BBA-FE44-BADC-2B9B6887B486}"/>
          </ac:spMkLst>
        </pc:spChg>
        <pc:spChg chg="del">
          <ac:chgData name="Vinicius Cosmo" userId="be2e83de55842746" providerId="LiveId" clId="{4D43A3D1-0009-43A6-B839-4EC4545EC5FD}" dt="2019-07-19T12:32:17.858" v="2327" actId="478"/>
          <ac:spMkLst>
            <pc:docMk/>
            <pc:sldMk cId="3585572613" sldId="303"/>
            <ac:spMk id="6" creationId="{89EC7D65-2B89-4462-936A-BF48FBA8FC70}"/>
          </ac:spMkLst>
        </pc:spChg>
        <pc:spChg chg="del">
          <ac:chgData name="Vinicius Cosmo" userId="be2e83de55842746" providerId="LiveId" clId="{4D43A3D1-0009-43A6-B839-4EC4545EC5FD}" dt="2019-07-19T12:32:16.083" v="2326" actId="478"/>
          <ac:spMkLst>
            <pc:docMk/>
            <pc:sldMk cId="3585572613" sldId="303"/>
            <ac:spMk id="7" creationId="{A2A525D2-72BC-4C8C-A2D5-E3CF6DE33ADB}"/>
          </ac:spMkLst>
        </pc:spChg>
        <pc:picChg chg="add mod">
          <ac:chgData name="Vinicius Cosmo" userId="be2e83de55842746" providerId="LiveId" clId="{4D43A3D1-0009-43A6-B839-4EC4545EC5FD}" dt="2019-07-19T12:40:07.727" v="2422" actId="1076"/>
          <ac:picMkLst>
            <pc:docMk/>
            <pc:sldMk cId="3585572613" sldId="303"/>
            <ac:picMk id="2" creationId="{6D95FAC7-DCEC-42D5-8C5D-6474F316484F}"/>
          </ac:picMkLst>
        </pc:picChg>
        <pc:picChg chg="del mod">
          <ac:chgData name="Vinicius Cosmo" userId="be2e83de55842746" providerId="LiveId" clId="{4D43A3D1-0009-43A6-B839-4EC4545EC5FD}" dt="2019-07-19T12:34:00.322" v="2342" actId="478"/>
          <ac:picMkLst>
            <pc:docMk/>
            <pc:sldMk cId="3585572613" sldId="303"/>
            <ac:picMk id="8" creationId="{6BF66CB0-AC28-41B9-9940-366E2517400C}"/>
          </ac:picMkLst>
        </pc:picChg>
        <pc:picChg chg="add mod">
          <ac:chgData name="Vinicius Cosmo" userId="be2e83de55842746" providerId="LiveId" clId="{4D43A3D1-0009-43A6-B839-4EC4545EC5FD}" dt="2019-07-19T12:42:48.348" v="2428" actId="1076"/>
          <ac:picMkLst>
            <pc:docMk/>
            <pc:sldMk cId="3585572613" sldId="303"/>
            <ac:picMk id="9" creationId="{39E2DE44-05BE-4847-833F-7EBB52FBAEEF}"/>
          </ac:picMkLst>
        </pc:picChg>
        <pc:picChg chg="add mod">
          <ac:chgData name="Vinicius Cosmo" userId="be2e83de55842746" providerId="LiveId" clId="{4D43A3D1-0009-43A6-B839-4EC4545EC5FD}" dt="2019-07-19T12:39:33.115" v="2416" actId="1076"/>
          <ac:picMkLst>
            <pc:docMk/>
            <pc:sldMk cId="3585572613" sldId="303"/>
            <ac:picMk id="10" creationId="{5D9E2075-7F69-46FE-BABC-26A0FE6B61DB}"/>
          </ac:picMkLst>
        </pc:picChg>
        <pc:picChg chg="add mod modCrop">
          <ac:chgData name="Vinicius Cosmo" userId="be2e83de55842746" providerId="LiveId" clId="{4D43A3D1-0009-43A6-B839-4EC4545EC5FD}" dt="2019-07-19T12:38:15.676" v="2412" actId="1076"/>
          <ac:picMkLst>
            <pc:docMk/>
            <pc:sldMk cId="3585572613" sldId="303"/>
            <ac:picMk id="11" creationId="{94B5556B-1D46-4B92-8B79-9A96125C5411}"/>
          </ac:picMkLst>
        </pc:picChg>
        <pc:picChg chg="del">
          <ac:chgData name="Vinicius Cosmo" userId="be2e83de55842746" providerId="LiveId" clId="{4D43A3D1-0009-43A6-B839-4EC4545EC5FD}" dt="2019-07-19T12:33:59.647" v="2341" actId="478"/>
          <ac:picMkLst>
            <pc:docMk/>
            <pc:sldMk cId="3585572613" sldId="303"/>
            <ac:picMk id="12" creationId="{E4B7ED2B-5CA4-488B-81AE-839A84A77FFB}"/>
          </ac:picMkLst>
        </pc:picChg>
        <pc:picChg chg="add mod">
          <ac:chgData name="Vinicius Cosmo" userId="be2e83de55842746" providerId="LiveId" clId="{4D43A3D1-0009-43A6-B839-4EC4545EC5FD}" dt="2019-07-19T12:42:49.579" v="2429" actId="1076"/>
          <ac:picMkLst>
            <pc:docMk/>
            <pc:sldMk cId="3585572613" sldId="303"/>
            <ac:picMk id="14" creationId="{8AFB4B0B-149E-472B-BBE0-97E8C915E0F7}"/>
          </ac:picMkLst>
        </pc:picChg>
      </pc:sldChg>
      <pc:sldChg chg="addSp delSp modSp add delAnim modAnim">
        <pc:chgData name="Vinicius Cosmo" userId="be2e83de55842746" providerId="LiveId" clId="{4D43A3D1-0009-43A6-B839-4EC4545EC5FD}" dt="2019-07-19T13:15:23.491" v="2667" actId="313"/>
        <pc:sldMkLst>
          <pc:docMk/>
          <pc:sldMk cId="1363303558" sldId="304"/>
        </pc:sldMkLst>
        <pc:spChg chg="add mod">
          <ac:chgData name="Vinicius Cosmo" userId="be2e83de55842746" providerId="LiveId" clId="{4D43A3D1-0009-43A6-B839-4EC4545EC5FD}" dt="2019-07-19T13:14:52.688" v="2623" actId="14100"/>
          <ac:spMkLst>
            <pc:docMk/>
            <pc:sldMk cId="1363303558" sldId="304"/>
            <ac:spMk id="10" creationId="{418F18AE-BC52-4C83-BADF-37E168C9C4A6}"/>
          </ac:spMkLst>
        </pc:spChg>
        <pc:spChg chg="add mod">
          <ac:chgData name="Vinicius Cosmo" userId="be2e83de55842746" providerId="LiveId" clId="{4D43A3D1-0009-43A6-B839-4EC4545EC5FD}" dt="2019-07-19T13:15:23.491" v="2667" actId="313"/>
          <ac:spMkLst>
            <pc:docMk/>
            <pc:sldMk cId="1363303558" sldId="304"/>
            <ac:spMk id="11" creationId="{B99739D2-3DCA-4565-8674-FE9A60746F28}"/>
          </ac:spMkLst>
        </pc:spChg>
        <pc:spChg chg="del mod">
          <ac:chgData name="Vinicius Cosmo" userId="be2e83de55842746" providerId="LiveId" clId="{4D43A3D1-0009-43A6-B839-4EC4545EC5FD}" dt="2019-07-19T12:46:16.033" v="2441" actId="478"/>
          <ac:spMkLst>
            <pc:docMk/>
            <pc:sldMk cId="1363303558" sldId="304"/>
            <ac:spMk id="12" creationId="{FC584B66-771F-4ADB-953E-2B679D81A818}"/>
          </ac:spMkLst>
        </pc:spChg>
        <pc:spChg chg="del">
          <ac:chgData name="Vinicius Cosmo" userId="be2e83de55842746" providerId="LiveId" clId="{4D43A3D1-0009-43A6-B839-4EC4545EC5FD}" dt="2019-07-19T13:06:57.168" v="2442" actId="478"/>
          <ac:spMkLst>
            <pc:docMk/>
            <pc:sldMk cId="1363303558" sldId="304"/>
            <ac:spMk id="14" creationId="{8E7FC5E4-E2CF-4CB2-B282-D599FD1A5419}"/>
          </ac:spMkLst>
        </pc:spChg>
        <pc:spChg chg="del">
          <ac:chgData name="Vinicius Cosmo" userId="be2e83de55842746" providerId="LiveId" clId="{4D43A3D1-0009-43A6-B839-4EC4545EC5FD}" dt="2019-07-19T13:07:00.419" v="2443" actId="478"/>
          <ac:spMkLst>
            <pc:docMk/>
            <pc:sldMk cId="1363303558" sldId="304"/>
            <ac:spMk id="16" creationId="{0B0C7C56-5F34-4B3E-BE54-27157FECFABB}"/>
          </ac:spMkLst>
        </pc:spChg>
        <pc:spChg chg="mod">
          <ac:chgData name="Vinicius Cosmo" userId="be2e83de55842746" providerId="LiveId" clId="{4D43A3D1-0009-43A6-B839-4EC4545EC5FD}" dt="2019-07-19T13:12:53.588" v="2509" actId="1076"/>
          <ac:spMkLst>
            <pc:docMk/>
            <pc:sldMk cId="1363303558" sldId="304"/>
            <ac:spMk id="17" creationId="{3C7969BC-230F-44F3-8A13-5D5B9F792153}"/>
          </ac:spMkLst>
        </pc:spChg>
        <pc:spChg chg="mod">
          <ac:chgData name="Vinicius Cosmo" userId="be2e83de55842746" providerId="LiveId" clId="{4D43A3D1-0009-43A6-B839-4EC4545EC5FD}" dt="2019-07-19T13:13:33.169" v="2545" actId="14100"/>
          <ac:spMkLst>
            <pc:docMk/>
            <pc:sldMk cId="1363303558" sldId="304"/>
            <ac:spMk id="18" creationId="{9C2D613C-F55B-4171-971B-CB57C74051BE}"/>
          </ac:spMkLst>
        </pc:spChg>
        <pc:picChg chg="add mod">
          <ac:chgData name="Vinicius Cosmo" userId="be2e83de55842746" providerId="LiveId" clId="{4D43A3D1-0009-43A6-B839-4EC4545EC5FD}" dt="2019-07-19T12:46:11.031" v="2439" actId="1076"/>
          <ac:picMkLst>
            <pc:docMk/>
            <pc:sldMk cId="1363303558" sldId="304"/>
            <ac:picMk id="2" creationId="{7C2D3E29-EE38-42E4-96CA-45A06440D06E}"/>
          </ac:picMkLst>
        </pc:picChg>
        <pc:picChg chg="del">
          <ac:chgData name="Vinicius Cosmo" userId="be2e83de55842746" providerId="LiveId" clId="{4D43A3D1-0009-43A6-B839-4EC4545EC5FD}" dt="2019-07-19T12:43:55.409" v="2431" actId="478"/>
          <ac:picMkLst>
            <pc:docMk/>
            <pc:sldMk cId="1363303558" sldId="304"/>
            <ac:picMk id="9" creationId="{033FA9B6-6096-4684-9D6C-AB1E776E9A3A}"/>
          </ac:picMkLst>
        </pc:picChg>
      </pc:sldChg>
      <pc:sldChg chg="modSp add modAnim">
        <pc:chgData name="Vinicius Cosmo" userId="be2e83de55842746" providerId="LiveId" clId="{4D43A3D1-0009-43A6-B839-4EC4545EC5FD}" dt="2019-07-19T13:19:32.821" v="2825" actId="20577"/>
        <pc:sldMkLst>
          <pc:docMk/>
          <pc:sldMk cId="2959790032" sldId="305"/>
        </pc:sldMkLst>
        <pc:spChg chg="mod">
          <ac:chgData name="Vinicius Cosmo" userId="be2e83de55842746" providerId="LiveId" clId="{4D43A3D1-0009-43A6-B839-4EC4545EC5FD}" dt="2019-07-19T13:16:41.175" v="2767" actId="313"/>
          <ac:spMkLst>
            <pc:docMk/>
            <pc:sldMk cId="2959790032" sldId="305"/>
            <ac:spMk id="10" creationId="{418F18AE-BC52-4C83-BADF-37E168C9C4A6}"/>
          </ac:spMkLst>
        </pc:spChg>
        <pc:spChg chg="mod">
          <ac:chgData name="Vinicius Cosmo" userId="be2e83de55842746" providerId="LiveId" clId="{4D43A3D1-0009-43A6-B839-4EC4545EC5FD}" dt="2019-07-19T13:19:32.821" v="2825" actId="20577"/>
          <ac:spMkLst>
            <pc:docMk/>
            <pc:sldMk cId="2959790032" sldId="305"/>
            <ac:spMk id="11" creationId="{B99739D2-3DCA-4565-8674-FE9A60746F28}"/>
          </ac:spMkLst>
        </pc:spChg>
        <pc:spChg chg="mod">
          <ac:chgData name="Vinicius Cosmo" userId="be2e83de55842746" providerId="LiveId" clId="{4D43A3D1-0009-43A6-B839-4EC4545EC5FD}" dt="2019-07-19T13:15:47.400" v="2669" actId="20577"/>
          <ac:spMkLst>
            <pc:docMk/>
            <pc:sldMk cId="2959790032" sldId="305"/>
            <ac:spMk id="18" creationId="{9C2D613C-F55B-4171-971B-CB57C74051BE}"/>
          </ac:spMkLst>
        </pc:spChg>
      </pc:sldChg>
      <pc:sldChg chg="addSp delSp modSp add">
        <pc:chgData name="Vinicius Cosmo" userId="be2e83de55842746" providerId="LiveId" clId="{4D43A3D1-0009-43A6-B839-4EC4545EC5FD}" dt="2019-07-19T13:36:52.106" v="2832" actId="1440"/>
        <pc:sldMkLst>
          <pc:docMk/>
          <pc:sldMk cId="1699208925" sldId="306"/>
        </pc:sldMkLst>
        <pc:picChg chg="add mod">
          <ac:chgData name="Vinicius Cosmo" userId="be2e83de55842746" providerId="LiveId" clId="{4D43A3D1-0009-43A6-B839-4EC4545EC5FD}" dt="2019-07-19T13:36:52.106" v="2832" actId="1440"/>
          <ac:picMkLst>
            <pc:docMk/>
            <pc:sldMk cId="1699208925" sldId="306"/>
            <ac:picMk id="3" creationId="{6E9FFD21-B285-4FC8-88AA-6D146A1FD8F9}"/>
          </ac:picMkLst>
        </pc:picChg>
        <pc:picChg chg="del">
          <ac:chgData name="Vinicius Cosmo" userId="be2e83de55842746" providerId="LiveId" clId="{4D43A3D1-0009-43A6-B839-4EC4545EC5FD}" dt="2019-07-19T13:35:58.001" v="2827" actId="478"/>
          <ac:picMkLst>
            <pc:docMk/>
            <pc:sldMk cId="1699208925" sldId="306"/>
            <ac:picMk id="13" creationId="{52A83882-AF82-4741-A489-23408E4CE7B8}"/>
          </ac:picMkLst>
        </pc:picChg>
        <pc:picChg chg="del">
          <ac:chgData name="Vinicius Cosmo" userId="be2e83de55842746" providerId="LiveId" clId="{4D43A3D1-0009-43A6-B839-4EC4545EC5FD}" dt="2019-07-19T13:35:58.811" v="2828" actId="478"/>
          <ac:picMkLst>
            <pc:docMk/>
            <pc:sldMk cId="1699208925" sldId="306"/>
            <ac:picMk id="15" creationId="{5482E142-9D52-4367-9C34-FE0CCDBD8FC9}"/>
          </ac:picMkLst>
        </pc:picChg>
      </pc:sldChg>
      <pc:sldMasterChg chg="delSldLayout">
        <pc:chgData name="Vinicius Cosmo" userId="be2e83de55842746" providerId="LiveId" clId="{4D43A3D1-0009-43A6-B839-4EC4545EC5FD}" dt="2019-07-19T11:35:27.745" v="1384" actId="2696"/>
        <pc:sldMasterMkLst>
          <pc:docMk/>
          <pc:sldMasterMk cId="992599799" sldId="2147484016"/>
        </pc:sldMasterMkLst>
        <pc:sldLayoutChg chg="del">
          <pc:chgData name="Vinicius Cosmo" userId="be2e83de55842746" providerId="LiveId" clId="{4D43A3D1-0009-43A6-B839-4EC4545EC5FD}" dt="2019-07-19T11:35:27.745" v="1384" actId="2696"/>
          <pc:sldLayoutMkLst>
            <pc:docMk/>
            <pc:sldMasterMk cId="992599799" sldId="2147484016"/>
            <pc:sldLayoutMk cId="1522443669" sldId="214748405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81FB1A-02B3-47BE-BF27-1A010B341B8A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3FF43906-BD2F-40CF-B9CB-4736E3767611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dirty="0"/>
            <a:t>Positivos</a:t>
          </a:r>
        </a:p>
      </dgm:t>
    </dgm:pt>
    <dgm:pt modelId="{A6188329-FFA2-40B8-A062-2411C5C26DE8}" type="parTrans" cxnId="{249329BA-D719-4F33-B7C9-C552095D6DAB}">
      <dgm:prSet/>
      <dgm:spPr/>
      <dgm:t>
        <a:bodyPr/>
        <a:lstStyle/>
        <a:p>
          <a:endParaRPr lang="pt-BR"/>
        </a:p>
      </dgm:t>
    </dgm:pt>
    <dgm:pt modelId="{B1D43382-1981-4144-90AD-D06070298B86}" type="sibTrans" cxnId="{249329BA-D719-4F33-B7C9-C552095D6DAB}">
      <dgm:prSet/>
      <dgm:spPr/>
      <dgm:t>
        <a:bodyPr/>
        <a:lstStyle/>
        <a:p>
          <a:endParaRPr lang="pt-BR"/>
        </a:p>
      </dgm:t>
    </dgm:pt>
    <dgm:pt modelId="{3C79D375-A687-40C9-B332-1F85AA68CFAE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pt-BR" sz="2400" dirty="0"/>
            <a:t>Ampliação do controle sobre produção</a:t>
          </a:r>
        </a:p>
      </dgm:t>
    </dgm:pt>
    <dgm:pt modelId="{B7E0CFA4-528A-450F-A6BB-533D960352E4}" type="parTrans" cxnId="{91BDD4A7-CDD9-4014-AC58-480B8F7A6CFA}">
      <dgm:prSet/>
      <dgm:spPr/>
      <dgm:t>
        <a:bodyPr/>
        <a:lstStyle/>
        <a:p>
          <a:endParaRPr lang="pt-BR"/>
        </a:p>
      </dgm:t>
    </dgm:pt>
    <dgm:pt modelId="{09A308A7-B548-478D-A58F-135B44A3E6D8}" type="sibTrans" cxnId="{91BDD4A7-CDD9-4014-AC58-480B8F7A6CFA}">
      <dgm:prSet/>
      <dgm:spPr/>
      <dgm:t>
        <a:bodyPr/>
        <a:lstStyle/>
        <a:p>
          <a:endParaRPr lang="pt-BR"/>
        </a:p>
      </dgm:t>
    </dgm:pt>
    <dgm:pt modelId="{799D59E1-235E-48F9-9DBC-4810083D2FC4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dirty="0"/>
            <a:t>Negativos</a:t>
          </a:r>
        </a:p>
      </dgm:t>
    </dgm:pt>
    <dgm:pt modelId="{6E561C18-0D26-420D-9E2B-730252A8D958}" type="parTrans" cxnId="{53195375-6E69-4169-B330-2A20CDD7CC78}">
      <dgm:prSet/>
      <dgm:spPr/>
      <dgm:t>
        <a:bodyPr/>
        <a:lstStyle/>
        <a:p>
          <a:endParaRPr lang="pt-BR"/>
        </a:p>
      </dgm:t>
    </dgm:pt>
    <dgm:pt modelId="{F7F8A0AE-361A-46FF-AFF4-AF0027DC5906}" type="sibTrans" cxnId="{53195375-6E69-4169-B330-2A20CDD7CC78}">
      <dgm:prSet/>
      <dgm:spPr/>
      <dgm:t>
        <a:bodyPr/>
        <a:lstStyle/>
        <a:p>
          <a:endParaRPr lang="pt-BR"/>
        </a:p>
      </dgm:t>
    </dgm:pt>
    <dgm:pt modelId="{87CA73D8-CEA8-4C74-933D-42F4464213C2}">
      <dgm:prSet phldrT="[Texto]" custT="1"/>
      <dgm:spPr/>
      <dgm:t>
        <a:bodyPr/>
        <a:lstStyle/>
        <a:p>
          <a:r>
            <a:rPr lang="pt-BR" sz="2400" dirty="0"/>
            <a:t>Aumento de desigualdade de renda entre emprego de baixa e alta qualificação</a:t>
          </a:r>
        </a:p>
      </dgm:t>
    </dgm:pt>
    <dgm:pt modelId="{B0036196-11AD-4F5A-9022-0E16B88CFD06}" type="parTrans" cxnId="{BA19D7CA-04FE-4466-90AA-A7CFA6E49988}">
      <dgm:prSet/>
      <dgm:spPr/>
      <dgm:t>
        <a:bodyPr/>
        <a:lstStyle/>
        <a:p>
          <a:endParaRPr lang="pt-BR"/>
        </a:p>
      </dgm:t>
    </dgm:pt>
    <dgm:pt modelId="{570D2ED5-CAD6-4551-8918-D5F0DD27535D}" type="sibTrans" cxnId="{BA19D7CA-04FE-4466-90AA-A7CFA6E49988}">
      <dgm:prSet/>
      <dgm:spPr/>
      <dgm:t>
        <a:bodyPr/>
        <a:lstStyle/>
        <a:p>
          <a:endParaRPr lang="pt-BR"/>
        </a:p>
      </dgm:t>
    </dgm:pt>
    <dgm:pt modelId="{F581BD4C-B893-48EC-9A3C-564C8EC2F5E5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pt-BR" sz="2400" dirty="0"/>
            <a:t>Redução de custos</a:t>
          </a:r>
        </a:p>
      </dgm:t>
    </dgm:pt>
    <dgm:pt modelId="{1FEACF3B-C523-49EB-874C-01005796011A}" type="parTrans" cxnId="{DC8A1DCB-9D90-4F91-85E7-5D2C22939D34}">
      <dgm:prSet/>
      <dgm:spPr/>
      <dgm:t>
        <a:bodyPr/>
        <a:lstStyle/>
        <a:p>
          <a:endParaRPr lang="pt-BR"/>
        </a:p>
      </dgm:t>
    </dgm:pt>
    <dgm:pt modelId="{3592CFDF-CEC4-4FA9-85A1-6EA41D4752D5}" type="sibTrans" cxnId="{DC8A1DCB-9D90-4F91-85E7-5D2C22939D34}">
      <dgm:prSet/>
      <dgm:spPr/>
      <dgm:t>
        <a:bodyPr/>
        <a:lstStyle/>
        <a:p>
          <a:endParaRPr lang="pt-BR"/>
        </a:p>
      </dgm:t>
    </dgm:pt>
    <dgm:pt modelId="{40A8E8C9-8F8E-47D6-B26C-9352175E3553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pt-BR" sz="2400" dirty="0"/>
            <a:t>Diminuição das horas efetivas de trabalho repetitivo/braçal</a:t>
          </a:r>
        </a:p>
      </dgm:t>
    </dgm:pt>
    <dgm:pt modelId="{16F029B1-8E58-49CD-B489-28561FFA4194}" type="parTrans" cxnId="{78F5EE9D-D79C-47BD-8FD0-AE1DFE2CA218}">
      <dgm:prSet/>
      <dgm:spPr/>
      <dgm:t>
        <a:bodyPr/>
        <a:lstStyle/>
        <a:p>
          <a:endParaRPr lang="pt-BR"/>
        </a:p>
      </dgm:t>
    </dgm:pt>
    <dgm:pt modelId="{DB842823-3F38-4BB2-B409-A2EF5F0A9F56}" type="sibTrans" cxnId="{78F5EE9D-D79C-47BD-8FD0-AE1DFE2CA218}">
      <dgm:prSet/>
      <dgm:spPr/>
      <dgm:t>
        <a:bodyPr/>
        <a:lstStyle/>
        <a:p>
          <a:endParaRPr lang="pt-BR"/>
        </a:p>
      </dgm:t>
    </dgm:pt>
    <dgm:pt modelId="{5AD8F911-CD3F-4501-B884-C4A4E1C35BFE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pt-BR" sz="2400" dirty="0"/>
            <a:t>Aumento da produtividade</a:t>
          </a:r>
        </a:p>
      </dgm:t>
    </dgm:pt>
    <dgm:pt modelId="{CD137B63-7A87-4524-985D-78366A1F629D}" type="parTrans" cxnId="{41E68E89-B007-43DB-BF92-4CFBBC905B1C}">
      <dgm:prSet/>
      <dgm:spPr/>
      <dgm:t>
        <a:bodyPr/>
        <a:lstStyle/>
        <a:p>
          <a:endParaRPr lang="pt-BR"/>
        </a:p>
      </dgm:t>
    </dgm:pt>
    <dgm:pt modelId="{10445F69-E8DA-4D7C-AA98-CE8348FB5114}" type="sibTrans" cxnId="{41E68E89-B007-43DB-BF92-4CFBBC905B1C}">
      <dgm:prSet/>
      <dgm:spPr/>
      <dgm:t>
        <a:bodyPr/>
        <a:lstStyle/>
        <a:p>
          <a:endParaRPr lang="pt-BR"/>
        </a:p>
      </dgm:t>
    </dgm:pt>
    <dgm:pt modelId="{D49EADEA-470E-427B-B70B-074D61131D68}">
      <dgm:prSet custT="1"/>
      <dgm:spPr/>
      <dgm:t>
        <a:bodyPr/>
        <a:lstStyle/>
        <a:p>
          <a:r>
            <a:rPr lang="pt-BR" sz="2400" dirty="0"/>
            <a:t>Defasagem regulatória e judicialização</a:t>
          </a:r>
        </a:p>
      </dgm:t>
    </dgm:pt>
    <dgm:pt modelId="{1C39F16B-4A9D-4DCA-A15F-887B203B228F}" type="parTrans" cxnId="{8ACCEE12-455F-4CDC-BC33-829ACDC9C339}">
      <dgm:prSet/>
      <dgm:spPr/>
      <dgm:t>
        <a:bodyPr/>
        <a:lstStyle/>
        <a:p>
          <a:endParaRPr lang="pt-BR"/>
        </a:p>
      </dgm:t>
    </dgm:pt>
    <dgm:pt modelId="{0A3EBC72-0847-4C33-A8D3-415E43BB5979}" type="sibTrans" cxnId="{8ACCEE12-455F-4CDC-BC33-829ACDC9C339}">
      <dgm:prSet/>
      <dgm:spPr/>
      <dgm:t>
        <a:bodyPr/>
        <a:lstStyle/>
        <a:p>
          <a:endParaRPr lang="pt-BR"/>
        </a:p>
      </dgm:t>
    </dgm:pt>
    <dgm:pt modelId="{9777D946-6E0E-4E34-9799-7A6DF8CC52F8}">
      <dgm:prSet custT="1"/>
      <dgm:spPr/>
      <dgm:t>
        <a:bodyPr/>
        <a:lstStyle/>
        <a:p>
          <a:r>
            <a:rPr lang="pt-BR" sz="2400" dirty="0"/>
            <a:t>Segurança cibernética</a:t>
          </a:r>
        </a:p>
      </dgm:t>
    </dgm:pt>
    <dgm:pt modelId="{B819C912-9BA5-469E-9D76-8B2599BEEB52}" type="parTrans" cxnId="{840978B7-9D50-4AE3-AFD2-136AFFD4C3CC}">
      <dgm:prSet/>
      <dgm:spPr/>
      <dgm:t>
        <a:bodyPr/>
        <a:lstStyle/>
        <a:p>
          <a:endParaRPr lang="pt-BR"/>
        </a:p>
      </dgm:t>
    </dgm:pt>
    <dgm:pt modelId="{E6DA679B-4D22-44D5-B100-8D474980C3D4}" type="sibTrans" cxnId="{840978B7-9D50-4AE3-AFD2-136AFFD4C3CC}">
      <dgm:prSet/>
      <dgm:spPr/>
      <dgm:t>
        <a:bodyPr/>
        <a:lstStyle/>
        <a:p>
          <a:endParaRPr lang="pt-BR"/>
        </a:p>
      </dgm:t>
    </dgm:pt>
    <dgm:pt modelId="{5D4D7FE5-4142-4121-8CFC-FB44E453A118}">
      <dgm:prSet custT="1"/>
      <dgm:spPr/>
      <dgm:t>
        <a:bodyPr/>
        <a:lstStyle/>
        <a:p>
          <a:r>
            <a:rPr lang="pt-BR" sz="2400" dirty="0"/>
            <a:t>Riscos da disseminação de informações genéticas</a:t>
          </a:r>
        </a:p>
      </dgm:t>
    </dgm:pt>
    <dgm:pt modelId="{557A6DC7-6D4C-4BEE-AF54-9EDC124F1837}" type="parTrans" cxnId="{6533F099-AAA7-4654-9BE8-DCF7DEEB4916}">
      <dgm:prSet/>
      <dgm:spPr/>
      <dgm:t>
        <a:bodyPr/>
        <a:lstStyle/>
        <a:p>
          <a:endParaRPr lang="pt-BR"/>
        </a:p>
      </dgm:t>
    </dgm:pt>
    <dgm:pt modelId="{B9486928-44D8-4ED9-B540-73318BA70A6B}" type="sibTrans" cxnId="{6533F099-AAA7-4654-9BE8-DCF7DEEB4916}">
      <dgm:prSet/>
      <dgm:spPr/>
      <dgm:t>
        <a:bodyPr/>
        <a:lstStyle/>
        <a:p>
          <a:endParaRPr lang="pt-BR"/>
        </a:p>
      </dgm:t>
    </dgm:pt>
    <dgm:pt modelId="{C77E97B2-EF5C-4B15-B301-AFE145D08DF3}" type="pres">
      <dgm:prSet presAssocID="{2881FB1A-02B3-47BE-BF27-1A010B341B8A}" presName="Name0" presStyleCnt="0">
        <dgm:presLayoutVars>
          <dgm:dir/>
          <dgm:animLvl val="lvl"/>
          <dgm:resizeHandles val="exact"/>
        </dgm:presLayoutVars>
      </dgm:prSet>
      <dgm:spPr/>
    </dgm:pt>
    <dgm:pt modelId="{D953E171-2FD7-49AF-B7E2-26253EE2BCB0}" type="pres">
      <dgm:prSet presAssocID="{3FF43906-BD2F-40CF-B9CB-4736E3767611}" presName="composite" presStyleCnt="0"/>
      <dgm:spPr/>
    </dgm:pt>
    <dgm:pt modelId="{2C68871A-9B54-4139-8663-565CC828A1C8}" type="pres">
      <dgm:prSet presAssocID="{3FF43906-BD2F-40CF-B9CB-4736E376761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9041EC5-0789-4727-88F7-8105BE3C3CE0}" type="pres">
      <dgm:prSet presAssocID="{3FF43906-BD2F-40CF-B9CB-4736E3767611}" presName="desTx" presStyleLbl="alignAccFollowNode1" presStyleIdx="0" presStyleCnt="2">
        <dgm:presLayoutVars>
          <dgm:bulletEnabled val="1"/>
        </dgm:presLayoutVars>
      </dgm:prSet>
      <dgm:spPr/>
    </dgm:pt>
    <dgm:pt modelId="{FAE64EC6-A30A-44A1-BD08-E037E28FDB90}" type="pres">
      <dgm:prSet presAssocID="{B1D43382-1981-4144-90AD-D06070298B86}" presName="space" presStyleCnt="0"/>
      <dgm:spPr/>
    </dgm:pt>
    <dgm:pt modelId="{DE3C7F2A-4B47-44C8-AF7A-CA759CCB58F9}" type="pres">
      <dgm:prSet presAssocID="{799D59E1-235E-48F9-9DBC-4810083D2FC4}" presName="composite" presStyleCnt="0"/>
      <dgm:spPr/>
    </dgm:pt>
    <dgm:pt modelId="{0BCCA713-695D-4AE1-AD04-C4171E72558E}" type="pres">
      <dgm:prSet presAssocID="{799D59E1-235E-48F9-9DBC-4810083D2FC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7B626C45-0F35-4B23-B672-0315D98664FD}" type="pres">
      <dgm:prSet presAssocID="{799D59E1-235E-48F9-9DBC-4810083D2FC4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8F5E5412-EFA1-43C1-938F-C4E1CC919598}" type="presOf" srcId="{87CA73D8-CEA8-4C74-933D-42F4464213C2}" destId="{7B626C45-0F35-4B23-B672-0315D98664FD}" srcOrd="0" destOrd="0" presId="urn:microsoft.com/office/officeart/2005/8/layout/hList1"/>
    <dgm:cxn modelId="{8ACCEE12-455F-4CDC-BC33-829ACDC9C339}" srcId="{799D59E1-235E-48F9-9DBC-4810083D2FC4}" destId="{D49EADEA-470E-427B-B70B-074D61131D68}" srcOrd="1" destOrd="0" parTransId="{1C39F16B-4A9D-4DCA-A15F-887B203B228F}" sibTransId="{0A3EBC72-0847-4C33-A8D3-415E43BB5979}"/>
    <dgm:cxn modelId="{9468AD26-93EB-438D-85BB-4B5B573FF3FC}" type="presOf" srcId="{F581BD4C-B893-48EC-9A3C-564C8EC2F5E5}" destId="{19041EC5-0789-4727-88F7-8105BE3C3CE0}" srcOrd="0" destOrd="2" presId="urn:microsoft.com/office/officeart/2005/8/layout/hList1"/>
    <dgm:cxn modelId="{70789831-63EF-436A-9264-ACAC6A5C8670}" type="presOf" srcId="{3C79D375-A687-40C9-B332-1F85AA68CFAE}" destId="{19041EC5-0789-4727-88F7-8105BE3C3CE0}" srcOrd="0" destOrd="1" presId="urn:microsoft.com/office/officeart/2005/8/layout/hList1"/>
    <dgm:cxn modelId="{A28CBA41-57B0-4D2C-A674-21DEA02091B1}" type="presOf" srcId="{5AD8F911-CD3F-4501-B884-C4A4E1C35BFE}" destId="{19041EC5-0789-4727-88F7-8105BE3C3CE0}" srcOrd="0" destOrd="0" presId="urn:microsoft.com/office/officeart/2005/8/layout/hList1"/>
    <dgm:cxn modelId="{955D2062-BD86-4AC7-A2B7-24D0DAA83709}" type="presOf" srcId="{799D59E1-235E-48F9-9DBC-4810083D2FC4}" destId="{0BCCA713-695D-4AE1-AD04-C4171E72558E}" srcOrd="0" destOrd="0" presId="urn:microsoft.com/office/officeart/2005/8/layout/hList1"/>
    <dgm:cxn modelId="{BEBC5042-CD59-4F5E-B518-EB58DAFDFED9}" type="presOf" srcId="{D49EADEA-470E-427B-B70B-074D61131D68}" destId="{7B626C45-0F35-4B23-B672-0315D98664FD}" srcOrd="0" destOrd="1" presId="urn:microsoft.com/office/officeart/2005/8/layout/hList1"/>
    <dgm:cxn modelId="{53195375-6E69-4169-B330-2A20CDD7CC78}" srcId="{2881FB1A-02B3-47BE-BF27-1A010B341B8A}" destId="{799D59E1-235E-48F9-9DBC-4810083D2FC4}" srcOrd="1" destOrd="0" parTransId="{6E561C18-0D26-420D-9E2B-730252A8D958}" sibTransId="{F7F8A0AE-361A-46FF-AFF4-AF0027DC5906}"/>
    <dgm:cxn modelId="{353E6577-DE84-4039-8856-8C78D0BDCE3C}" type="presOf" srcId="{40A8E8C9-8F8E-47D6-B26C-9352175E3553}" destId="{19041EC5-0789-4727-88F7-8105BE3C3CE0}" srcOrd="0" destOrd="3" presId="urn:microsoft.com/office/officeart/2005/8/layout/hList1"/>
    <dgm:cxn modelId="{41E68E89-B007-43DB-BF92-4CFBBC905B1C}" srcId="{3FF43906-BD2F-40CF-B9CB-4736E3767611}" destId="{5AD8F911-CD3F-4501-B884-C4A4E1C35BFE}" srcOrd="0" destOrd="0" parTransId="{CD137B63-7A87-4524-985D-78366A1F629D}" sibTransId="{10445F69-E8DA-4D7C-AA98-CE8348FB5114}"/>
    <dgm:cxn modelId="{6533F099-AAA7-4654-9BE8-DCF7DEEB4916}" srcId="{799D59E1-235E-48F9-9DBC-4810083D2FC4}" destId="{5D4D7FE5-4142-4121-8CFC-FB44E453A118}" srcOrd="3" destOrd="0" parTransId="{557A6DC7-6D4C-4BEE-AF54-9EDC124F1837}" sibTransId="{B9486928-44D8-4ED9-B540-73318BA70A6B}"/>
    <dgm:cxn modelId="{78F5EE9D-D79C-47BD-8FD0-AE1DFE2CA218}" srcId="{3FF43906-BD2F-40CF-B9CB-4736E3767611}" destId="{40A8E8C9-8F8E-47D6-B26C-9352175E3553}" srcOrd="3" destOrd="0" parTransId="{16F029B1-8E58-49CD-B489-28561FFA4194}" sibTransId="{DB842823-3F38-4BB2-B409-A2EF5F0A9F56}"/>
    <dgm:cxn modelId="{91BDD4A7-CDD9-4014-AC58-480B8F7A6CFA}" srcId="{3FF43906-BD2F-40CF-B9CB-4736E3767611}" destId="{3C79D375-A687-40C9-B332-1F85AA68CFAE}" srcOrd="1" destOrd="0" parTransId="{B7E0CFA4-528A-450F-A6BB-533D960352E4}" sibTransId="{09A308A7-B548-478D-A58F-135B44A3E6D8}"/>
    <dgm:cxn modelId="{840978B7-9D50-4AE3-AFD2-136AFFD4C3CC}" srcId="{799D59E1-235E-48F9-9DBC-4810083D2FC4}" destId="{9777D946-6E0E-4E34-9799-7A6DF8CC52F8}" srcOrd="2" destOrd="0" parTransId="{B819C912-9BA5-469E-9D76-8B2599BEEB52}" sibTransId="{E6DA679B-4D22-44D5-B100-8D474980C3D4}"/>
    <dgm:cxn modelId="{249329BA-D719-4F33-B7C9-C552095D6DAB}" srcId="{2881FB1A-02B3-47BE-BF27-1A010B341B8A}" destId="{3FF43906-BD2F-40CF-B9CB-4736E3767611}" srcOrd="0" destOrd="0" parTransId="{A6188329-FFA2-40B8-A062-2411C5C26DE8}" sibTransId="{B1D43382-1981-4144-90AD-D06070298B86}"/>
    <dgm:cxn modelId="{BA19D7CA-04FE-4466-90AA-A7CFA6E49988}" srcId="{799D59E1-235E-48F9-9DBC-4810083D2FC4}" destId="{87CA73D8-CEA8-4C74-933D-42F4464213C2}" srcOrd="0" destOrd="0" parTransId="{B0036196-11AD-4F5A-9022-0E16B88CFD06}" sibTransId="{570D2ED5-CAD6-4551-8918-D5F0DD27535D}"/>
    <dgm:cxn modelId="{DC8A1DCB-9D90-4F91-85E7-5D2C22939D34}" srcId="{3FF43906-BD2F-40CF-B9CB-4736E3767611}" destId="{F581BD4C-B893-48EC-9A3C-564C8EC2F5E5}" srcOrd="2" destOrd="0" parTransId="{1FEACF3B-C523-49EB-874C-01005796011A}" sibTransId="{3592CFDF-CEC4-4FA9-85A1-6EA41D4752D5}"/>
    <dgm:cxn modelId="{C3BDA6DB-A878-43D0-A616-72A47C229BBE}" type="presOf" srcId="{3FF43906-BD2F-40CF-B9CB-4736E3767611}" destId="{2C68871A-9B54-4139-8663-565CC828A1C8}" srcOrd="0" destOrd="0" presId="urn:microsoft.com/office/officeart/2005/8/layout/hList1"/>
    <dgm:cxn modelId="{D64C6EE0-D6AE-42B5-848D-790659AF65E0}" type="presOf" srcId="{2881FB1A-02B3-47BE-BF27-1A010B341B8A}" destId="{C77E97B2-EF5C-4B15-B301-AFE145D08DF3}" srcOrd="0" destOrd="0" presId="urn:microsoft.com/office/officeart/2005/8/layout/hList1"/>
    <dgm:cxn modelId="{9AB5EEE1-2538-4B85-8EC6-40B00A8147A3}" type="presOf" srcId="{9777D946-6E0E-4E34-9799-7A6DF8CC52F8}" destId="{7B626C45-0F35-4B23-B672-0315D98664FD}" srcOrd="0" destOrd="2" presId="urn:microsoft.com/office/officeart/2005/8/layout/hList1"/>
    <dgm:cxn modelId="{2DEDEFFD-19BC-4702-96F6-828D19AF8B2A}" type="presOf" srcId="{5D4D7FE5-4142-4121-8CFC-FB44E453A118}" destId="{7B626C45-0F35-4B23-B672-0315D98664FD}" srcOrd="0" destOrd="3" presId="urn:microsoft.com/office/officeart/2005/8/layout/hList1"/>
    <dgm:cxn modelId="{15E5227B-41B4-4D9D-901B-F716F09D7C18}" type="presParOf" srcId="{C77E97B2-EF5C-4B15-B301-AFE145D08DF3}" destId="{D953E171-2FD7-49AF-B7E2-26253EE2BCB0}" srcOrd="0" destOrd="0" presId="urn:microsoft.com/office/officeart/2005/8/layout/hList1"/>
    <dgm:cxn modelId="{EDB8D4BE-C78B-4BE2-AA86-C82357F2BC84}" type="presParOf" srcId="{D953E171-2FD7-49AF-B7E2-26253EE2BCB0}" destId="{2C68871A-9B54-4139-8663-565CC828A1C8}" srcOrd="0" destOrd="0" presId="urn:microsoft.com/office/officeart/2005/8/layout/hList1"/>
    <dgm:cxn modelId="{5FC687E2-A95C-4E9D-9303-5FC9906AE4DF}" type="presParOf" srcId="{D953E171-2FD7-49AF-B7E2-26253EE2BCB0}" destId="{19041EC5-0789-4727-88F7-8105BE3C3CE0}" srcOrd="1" destOrd="0" presId="urn:microsoft.com/office/officeart/2005/8/layout/hList1"/>
    <dgm:cxn modelId="{4AA523A5-C4CD-4B0D-9E4D-B2151C85BD81}" type="presParOf" srcId="{C77E97B2-EF5C-4B15-B301-AFE145D08DF3}" destId="{FAE64EC6-A30A-44A1-BD08-E037E28FDB90}" srcOrd="1" destOrd="0" presId="urn:microsoft.com/office/officeart/2005/8/layout/hList1"/>
    <dgm:cxn modelId="{F9E25DF6-FF95-4B01-BDBE-68009FF03551}" type="presParOf" srcId="{C77E97B2-EF5C-4B15-B301-AFE145D08DF3}" destId="{DE3C7F2A-4B47-44C8-AF7A-CA759CCB58F9}" srcOrd="2" destOrd="0" presId="urn:microsoft.com/office/officeart/2005/8/layout/hList1"/>
    <dgm:cxn modelId="{E20B5B9A-D164-434A-952A-BEEE88314584}" type="presParOf" srcId="{DE3C7F2A-4B47-44C8-AF7A-CA759CCB58F9}" destId="{0BCCA713-695D-4AE1-AD04-C4171E72558E}" srcOrd="0" destOrd="0" presId="urn:microsoft.com/office/officeart/2005/8/layout/hList1"/>
    <dgm:cxn modelId="{E2940005-9E79-47E7-998A-A8A9EF39492D}" type="presParOf" srcId="{DE3C7F2A-4B47-44C8-AF7A-CA759CCB58F9}" destId="{7B626C45-0F35-4B23-B672-0315D98664F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68871A-9B54-4139-8663-565CC828A1C8}">
      <dsp:nvSpPr>
        <dsp:cNvPr id="0" name=""/>
        <dsp:cNvSpPr/>
      </dsp:nvSpPr>
      <dsp:spPr>
        <a:xfrm>
          <a:off x="40" y="407820"/>
          <a:ext cx="3922261" cy="156890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0" tIns="243840" rIns="426720" bIns="24384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000" kern="1200" dirty="0"/>
            <a:t>Positivos</a:t>
          </a:r>
        </a:p>
      </dsp:txBody>
      <dsp:txXfrm>
        <a:off x="40" y="407820"/>
        <a:ext cx="3922261" cy="1568904"/>
      </dsp:txXfrm>
    </dsp:sp>
    <dsp:sp modelId="{19041EC5-0789-4727-88F7-8105BE3C3CE0}">
      <dsp:nvSpPr>
        <dsp:cNvPr id="0" name=""/>
        <dsp:cNvSpPr/>
      </dsp:nvSpPr>
      <dsp:spPr>
        <a:xfrm>
          <a:off x="40" y="1976724"/>
          <a:ext cx="3922261" cy="3242531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pt-BR" sz="2400" kern="1200" dirty="0"/>
            <a:t>Aumento da produtividade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pt-BR" sz="2400" kern="1200" dirty="0"/>
            <a:t>Ampliação do controle sobre produção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pt-BR" sz="2400" kern="1200" dirty="0"/>
            <a:t>Redução de custos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pt-BR" sz="2400" kern="1200" dirty="0"/>
            <a:t>Diminuição das horas efetivas de trabalho repetitivo/braçal</a:t>
          </a:r>
        </a:p>
      </dsp:txBody>
      <dsp:txXfrm>
        <a:off x="40" y="1976724"/>
        <a:ext cx="3922261" cy="3242531"/>
      </dsp:txXfrm>
    </dsp:sp>
    <dsp:sp modelId="{0BCCA713-695D-4AE1-AD04-C4171E72558E}">
      <dsp:nvSpPr>
        <dsp:cNvPr id="0" name=""/>
        <dsp:cNvSpPr/>
      </dsp:nvSpPr>
      <dsp:spPr>
        <a:xfrm>
          <a:off x="4471419" y="407820"/>
          <a:ext cx="3922261" cy="1568904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0" tIns="243840" rIns="426720" bIns="24384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000" kern="1200" dirty="0"/>
            <a:t>Negativos</a:t>
          </a:r>
        </a:p>
      </dsp:txBody>
      <dsp:txXfrm>
        <a:off x="4471419" y="407820"/>
        <a:ext cx="3922261" cy="1568904"/>
      </dsp:txXfrm>
    </dsp:sp>
    <dsp:sp modelId="{7B626C45-0F35-4B23-B672-0315D98664FD}">
      <dsp:nvSpPr>
        <dsp:cNvPr id="0" name=""/>
        <dsp:cNvSpPr/>
      </dsp:nvSpPr>
      <dsp:spPr>
        <a:xfrm>
          <a:off x="4471419" y="1976724"/>
          <a:ext cx="3922261" cy="3242531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Aumento de desigualdade de renda entre emprego de baixa e alta qualificação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Defasagem regulatória e judicialização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Segurança cibernética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Riscos da disseminação de informações genéticas</a:t>
          </a:r>
        </a:p>
      </dsp:txBody>
      <dsp:txXfrm>
        <a:off x="4471419" y="1976724"/>
        <a:ext cx="3922261" cy="3242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C6FBDBB-9C43-0E42-96DA-BDBF1612F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B26D30-28A6-914E-8D2F-970C753227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D2A4EDD-EA40-E64F-A9B4-E61EF923C8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087E148-F22B-5F4E-8B62-30977800A9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F7604-7492-0A40-BF07-85B57023127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8907BC-83B8-FD46-A711-318F606A0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23438-9776-8C4D-99CB-8F11DA2CD5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AF689B-0B6A-9649-AD98-762BBA6967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7588" y="514350"/>
            <a:ext cx="4568825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E326167-95DA-494C-93DA-8C54A1874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64AAD65-9308-8543-B201-DE380F245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482230D-80AF-D845-89A5-4CA056490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F1650B-9711-5345-971A-DBF4817AF9E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806821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613642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242046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322728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4034104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0925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7746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567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85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61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 userDrawn="1">
          <p15:clr>
            <a:srgbClr val="FBAE40"/>
          </p15:clr>
        </p15:guide>
        <p15:guide id="2" orient="horz" pos="47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926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989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 userDrawn="1">
          <p15:clr>
            <a:srgbClr val="FBAE40"/>
          </p15:clr>
        </p15:guide>
        <p15:guide id="2" pos="70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42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3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0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2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3243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7514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743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49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456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8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02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3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05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752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88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189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33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51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172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48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277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67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6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19/07/2019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7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426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121718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3" name="Picture 21" descr="I:\TDC2017\Logos\TDC2017\logo-tdc-horizontal-A4.emf">
            <a:extLst>
              <a:ext uri="{FF2B5EF4-FFF2-40B4-BE49-F238E27FC236}">
                <a16:creationId xmlns:a16="http://schemas.microsoft.com/office/drawing/2014/main" id="{78F52137-29BC-D342-9D17-16D06FFF4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9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8" r:id="rId2"/>
    <p:sldLayoutId id="2147484037" r:id="rId3"/>
    <p:sldLayoutId id="2147484030" r:id="rId4"/>
    <p:sldLayoutId id="2147484017" r:id="rId5"/>
    <p:sldLayoutId id="2147484029" r:id="rId6"/>
    <p:sldLayoutId id="2147484045" r:id="rId7"/>
    <p:sldLayoutId id="2147484044" r:id="rId8"/>
    <p:sldLayoutId id="2147484041" r:id="rId9"/>
    <p:sldLayoutId id="2147484051" r:id="rId10"/>
    <p:sldLayoutId id="2147484046" r:id="rId11"/>
    <p:sldLayoutId id="2147484047" r:id="rId12"/>
    <p:sldLayoutId id="2147484042" r:id="rId13"/>
    <p:sldLayoutId id="2147484031" r:id="rId14"/>
    <p:sldLayoutId id="2147484048" r:id="rId15"/>
    <p:sldLayoutId id="2147484049" r:id="rId16"/>
    <p:sldLayoutId id="2147484039" r:id="rId17"/>
    <p:sldLayoutId id="2147484043" r:id="rId18"/>
    <p:sldLayoutId id="2147484032" r:id="rId19"/>
    <p:sldLayoutId id="2147484050" r:id="rId20"/>
    <p:sldLayoutId id="2147484052" r:id="rId21"/>
    <p:sldLayoutId id="2147484034" r:id="rId22"/>
    <p:sldLayoutId id="2147484018" r:id="rId23"/>
    <p:sldLayoutId id="2147484019" r:id="rId24"/>
    <p:sldLayoutId id="2147484020" r:id="rId25"/>
    <p:sldLayoutId id="2147484021" r:id="rId26"/>
    <p:sldLayoutId id="2147484022" r:id="rId27"/>
    <p:sldLayoutId id="2147484023" r:id="rId28"/>
    <p:sldLayoutId id="2147484024" r:id="rId29"/>
    <p:sldLayoutId id="2147484025" r:id="rId30"/>
    <p:sldLayoutId id="2147484026" r:id="rId31"/>
    <p:sldLayoutId id="2147484027" r:id="rId32"/>
    <p:sldLayoutId id="2147484033" r:id="rId33"/>
    <p:sldLayoutId id="2147484015" r:id="rId34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xml.gov.br/urn/urn:lex:br:federal:decreto:2016-05-11;8777" TargetMode="External"/><Relationship Id="rId2" Type="http://schemas.openxmlformats.org/officeDocument/2006/relationships/hyperlink" Target="https://esic.cgu.gov.br/sistema/site/index.html" TargetMode="Externa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hyperlink" Target="http://www.presidencia.gov.br/ccivil_03/_Ato2011-2014/2011/Lei/L12527.ht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0400-D1E5-4A4A-8963-B4C09FFC83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b="0" dirty="0" err="1"/>
              <a:t>Lounge+Diversidade</a:t>
            </a:r>
            <a:r>
              <a:rPr lang="pt-BR" b="0" dirty="0"/>
              <a:t> e Carreiras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32577" y="4434423"/>
            <a:ext cx="9002129" cy="1090699"/>
          </a:xfrm>
        </p:spPr>
        <p:txBody>
          <a:bodyPr/>
          <a:lstStyle/>
          <a:p>
            <a:r>
              <a:rPr lang="pt-BR" dirty="0"/>
              <a:t>Ciência de dados: inovação, impacto social, e a fronteira sem fim 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C9F1CE-A427-074E-931D-E73C93136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32577" y="6015488"/>
            <a:ext cx="9002440" cy="465144"/>
          </a:xfrm>
        </p:spPr>
        <p:txBody>
          <a:bodyPr/>
          <a:lstStyle/>
          <a:p>
            <a:r>
              <a:rPr lang="pt-BR" dirty="0"/>
              <a:t>Vinicius Santos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33044" y="6692522"/>
            <a:ext cx="9002128" cy="465144"/>
          </a:xfrm>
        </p:spPr>
        <p:txBody>
          <a:bodyPr/>
          <a:lstStyle/>
          <a:p>
            <a:pPr algn="just"/>
            <a:r>
              <a:rPr lang="pt-BR" sz="1800" dirty="0"/>
              <a:t>Cientista social pela Universidade de São Paulo (USP) e Cientista de dados em constante formação. Hoje consultor de Inteligência de Mercado da Enel, companhia de energia. Apaixonado por  tecnologia, pessoas, dados e relações humanas, campos frequentemente vistos como distantes, mas que têm muito a agregar se analisados em conjunto. </a:t>
            </a:r>
          </a:p>
        </p:txBody>
      </p:sp>
      <p:pic>
        <p:nvPicPr>
          <p:cNvPr id="11" name="Espaço Reservado para Imagem 10">
            <a:extLst>
              <a:ext uri="{FF2B5EF4-FFF2-40B4-BE49-F238E27FC236}">
                <a16:creationId xmlns:a16="http://schemas.microsoft.com/office/drawing/2014/main" id="{B5446014-7D9F-4A31-BBE7-13D83D2B162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4247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A6D7FA79-D48D-6242-A60A-DA6A8726B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93162" y="2087705"/>
            <a:ext cx="6743564" cy="549169"/>
          </a:xfrm>
        </p:spPr>
        <p:txBody>
          <a:bodyPr/>
          <a:lstStyle/>
          <a:p>
            <a:r>
              <a:rPr lang="pt-BR" dirty="0"/>
              <a:t>Contextualizando: o Brasil e o universo tech</a:t>
            </a:r>
          </a:p>
        </p:txBody>
      </p:sp>
      <p:sp>
        <p:nvSpPr>
          <p:cNvPr id="4" name="Espaço Reservado para Texto 3" descr="2. Os impactos dos dados no social (e vice versa) &#10;">
            <a:extLst>
              <a:ext uri="{FF2B5EF4-FFF2-40B4-BE49-F238E27FC236}">
                <a16:creationId xmlns:a16="http://schemas.microsoft.com/office/drawing/2014/main" id="{5D9233F8-0BE3-DE4A-9715-66B4405D46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93162" y="3664856"/>
            <a:ext cx="6871415" cy="907144"/>
          </a:xfrm>
        </p:spPr>
        <p:txBody>
          <a:bodyPr/>
          <a:lstStyle/>
          <a:p>
            <a:r>
              <a:rPr lang="pt-BR" dirty="0"/>
              <a:t>Os impactos da ascensão dos dados no mundo social (e </a:t>
            </a:r>
            <a:r>
              <a:rPr lang="pt-BR" i="1" dirty="0"/>
              <a:t>vice versa</a:t>
            </a:r>
            <a:r>
              <a:rPr lang="pt-BR" dirty="0"/>
              <a:t>) </a:t>
            </a:r>
          </a:p>
        </p:txBody>
      </p:sp>
      <p:sp>
        <p:nvSpPr>
          <p:cNvPr id="6" name="Espaço Reservado para Texto 5" descr="3. O 3 casos de transformação: tecnologia enquanto problema e/ou solução? &#10;">
            <a:extLst>
              <a:ext uri="{FF2B5EF4-FFF2-40B4-BE49-F238E27FC236}">
                <a16:creationId xmlns:a16="http://schemas.microsoft.com/office/drawing/2014/main" id="{72B52E56-9638-7849-9287-CB6600036D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93162" y="5219135"/>
            <a:ext cx="6436515" cy="1014397"/>
          </a:xfrm>
        </p:spPr>
        <p:txBody>
          <a:bodyPr/>
          <a:lstStyle/>
          <a:p>
            <a:r>
              <a:rPr lang="pt-BR" dirty="0"/>
              <a:t>A </a:t>
            </a:r>
            <a:r>
              <a:rPr lang="pt-BR" u="sng" dirty="0"/>
              <a:t>ciência</a:t>
            </a:r>
            <a:r>
              <a:rPr lang="pt-BR" dirty="0"/>
              <a:t> dos dados: 3 casos de transformação</a:t>
            </a:r>
          </a:p>
          <a:p>
            <a:endParaRPr lang="pt-BR" dirty="0"/>
          </a:p>
        </p:txBody>
      </p:sp>
      <p:sp>
        <p:nvSpPr>
          <p:cNvPr id="8" name="Espaço Reservado para Texto 7" descr="4. E eu com isso?&#10;">
            <a:extLst>
              <a:ext uri="{FF2B5EF4-FFF2-40B4-BE49-F238E27FC236}">
                <a16:creationId xmlns:a16="http://schemas.microsoft.com/office/drawing/2014/main" id="{C2DBED88-49EB-D047-B026-4D8F6688C18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993162" y="6887175"/>
            <a:ext cx="2834671" cy="459983"/>
          </a:xfrm>
        </p:spPr>
        <p:txBody>
          <a:bodyPr/>
          <a:lstStyle/>
          <a:p>
            <a:r>
              <a:rPr lang="pt-BR" dirty="0"/>
              <a:t>E eu com isso?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424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Texto 1">
            <a:extLst>
              <a:ext uri="{FF2B5EF4-FFF2-40B4-BE49-F238E27FC236}">
                <a16:creationId xmlns:a16="http://schemas.microsoft.com/office/drawing/2014/main" id="{87C136E5-F45E-471E-90BC-57C23CBF7324}"/>
              </a:ext>
            </a:extLst>
          </p:cNvPr>
          <p:cNvSpPr txBox="1">
            <a:spLocks/>
          </p:cNvSpPr>
          <p:nvPr/>
        </p:nvSpPr>
        <p:spPr>
          <a:xfrm>
            <a:off x="3761872" y="1455305"/>
            <a:ext cx="8448713" cy="1544373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pt-BR" dirty="0"/>
              <a:t>Me fala um pouco de você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1744D85-8B7F-49D9-8698-DECBD056C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238" y="2860450"/>
            <a:ext cx="3936381" cy="511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60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3B58DD0-9070-B34E-819F-6BD9D6310C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Pessoas ou clientes? Investidores?</a:t>
            </a:r>
          </a:p>
          <a:p>
            <a:endParaRPr lang="pt-BR" dirty="0"/>
          </a:p>
          <a:p>
            <a:r>
              <a:rPr lang="pt-BR" u="sng" dirty="0"/>
              <a:t>A questão vai além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531B80-3CAE-E543-AECC-A25F063384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sz="4000" dirty="0"/>
              <a:t>O BRASIL E O UNIVERSO TECH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26F248E-71AE-5248-AFB5-8B31430DA6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24124" y="3014004"/>
            <a:ext cx="5988089" cy="1446770"/>
          </a:xfrm>
        </p:spPr>
        <p:txBody>
          <a:bodyPr/>
          <a:lstStyle/>
          <a:p>
            <a:r>
              <a:rPr lang="pt-BR" sz="3200" dirty="0">
                <a:solidFill>
                  <a:schemeClr val="tx1"/>
                </a:solidFill>
              </a:rPr>
              <a:t>“Tecnologia para pessoas”</a:t>
            </a:r>
          </a:p>
        </p:txBody>
      </p:sp>
    </p:spTree>
    <p:extLst>
      <p:ext uri="{BB962C8B-B14F-4D97-AF65-F5344CB8AC3E}">
        <p14:creationId xmlns:p14="http://schemas.microsoft.com/office/powerpoint/2010/main" val="26577975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FA833D97-9571-4E09-9760-C916EBC51EEF}"/>
              </a:ext>
            </a:extLst>
          </p:cNvPr>
          <p:cNvSpPr/>
          <p:nvPr/>
        </p:nvSpPr>
        <p:spPr>
          <a:xfrm>
            <a:off x="153293" y="565961"/>
            <a:ext cx="7736064" cy="92555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Texto 1">
            <a:extLst>
              <a:ext uri="{FF2B5EF4-FFF2-40B4-BE49-F238E27FC236}">
                <a16:creationId xmlns:a16="http://schemas.microsoft.com/office/drawing/2014/main" id="{7FC50AD2-314C-4423-8EA2-ECC3CD8E442F}"/>
              </a:ext>
            </a:extLst>
          </p:cNvPr>
          <p:cNvSpPr txBox="1">
            <a:spLocks/>
          </p:cNvSpPr>
          <p:nvPr/>
        </p:nvSpPr>
        <p:spPr>
          <a:xfrm>
            <a:off x="229938" y="828087"/>
            <a:ext cx="7659419" cy="663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800" dirty="0"/>
              <a:t>Contextualizando: o Brasil e o universo tech</a:t>
            </a:r>
          </a:p>
        </p:txBody>
      </p:sp>
      <p:sp>
        <p:nvSpPr>
          <p:cNvPr id="15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32E41BDB-0005-46C2-B7D6-2AF1393AF6B5}"/>
              </a:ext>
            </a:extLst>
          </p:cNvPr>
          <p:cNvSpPr txBox="1">
            <a:spLocks/>
          </p:cNvSpPr>
          <p:nvPr/>
        </p:nvSpPr>
        <p:spPr>
          <a:xfrm>
            <a:off x="563649" y="1834096"/>
            <a:ext cx="5385890" cy="517654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2800" dirty="0"/>
              <a:t>Um curto retrospecto histórico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5D6DED9-7358-4AA1-8C29-0CEDACAE8EB8}"/>
              </a:ext>
            </a:extLst>
          </p:cNvPr>
          <p:cNvGrpSpPr/>
          <p:nvPr/>
        </p:nvGrpSpPr>
        <p:grpSpPr>
          <a:xfrm>
            <a:off x="838850" y="2483282"/>
            <a:ext cx="11195835" cy="6151667"/>
            <a:chOff x="838850" y="2483282"/>
            <a:chExt cx="11195835" cy="6151667"/>
          </a:xfrm>
        </p:grpSpPr>
        <p:sp>
          <p:nvSpPr>
            <p:cNvPr id="23" name="Retângulo: Cantos Arredondados 22">
              <a:extLst>
                <a:ext uri="{FF2B5EF4-FFF2-40B4-BE49-F238E27FC236}">
                  <a16:creationId xmlns:a16="http://schemas.microsoft.com/office/drawing/2014/main" id="{4DFFF480-C747-4C13-ABFC-12FDFFD8B1F4}"/>
                </a:ext>
              </a:extLst>
            </p:cNvPr>
            <p:cNvSpPr/>
            <p:nvPr/>
          </p:nvSpPr>
          <p:spPr>
            <a:xfrm>
              <a:off x="838850" y="3928830"/>
              <a:ext cx="2538373" cy="25383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F79B39F8-C575-4662-960C-8B739695AC3F}"/>
                </a:ext>
              </a:extLst>
            </p:cNvPr>
            <p:cNvSpPr/>
            <p:nvPr/>
          </p:nvSpPr>
          <p:spPr>
            <a:xfrm>
              <a:off x="1298094" y="6096576"/>
              <a:ext cx="2538373" cy="2538373"/>
            </a:xfrm>
            <a:custGeom>
              <a:avLst/>
              <a:gdLst>
                <a:gd name="connsiteX0" fmla="*/ 0 w 2538373"/>
                <a:gd name="connsiteY0" fmla="*/ 253837 h 2538373"/>
                <a:gd name="connsiteX1" fmla="*/ 253837 w 2538373"/>
                <a:gd name="connsiteY1" fmla="*/ 0 h 2538373"/>
                <a:gd name="connsiteX2" fmla="*/ 2284536 w 2538373"/>
                <a:gd name="connsiteY2" fmla="*/ 0 h 2538373"/>
                <a:gd name="connsiteX3" fmla="*/ 2538373 w 2538373"/>
                <a:gd name="connsiteY3" fmla="*/ 253837 h 2538373"/>
                <a:gd name="connsiteX4" fmla="*/ 2538373 w 2538373"/>
                <a:gd name="connsiteY4" fmla="*/ 2284536 h 2538373"/>
                <a:gd name="connsiteX5" fmla="*/ 2284536 w 2538373"/>
                <a:gd name="connsiteY5" fmla="*/ 2538373 h 2538373"/>
                <a:gd name="connsiteX6" fmla="*/ 253837 w 2538373"/>
                <a:gd name="connsiteY6" fmla="*/ 2538373 h 2538373"/>
                <a:gd name="connsiteX7" fmla="*/ 0 w 2538373"/>
                <a:gd name="connsiteY7" fmla="*/ 2284536 h 2538373"/>
                <a:gd name="connsiteX8" fmla="*/ 0 w 2538373"/>
                <a:gd name="connsiteY8" fmla="*/ 253837 h 253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38373" h="2538373">
                  <a:moveTo>
                    <a:pt x="0" y="253837"/>
                  </a:moveTo>
                  <a:cubicBezTo>
                    <a:pt x="0" y="113647"/>
                    <a:pt x="113647" y="0"/>
                    <a:pt x="253837" y="0"/>
                  </a:cubicBezTo>
                  <a:lnTo>
                    <a:pt x="2284536" y="0"/>
                  </a:lnTo>
                  <a:cubicBezTo>
                    <a:pt x="2424726" y="0"/>
                    <a:pt x="2538373" y="113647"/>
                    <a:pt x="2538373" y="253837"/>
                  </a:cubicBezTo>
                  <a:lnTo>
                    <a:pt x="2538373" y="2284536"/>
                  </a:lnTo>
                  <a:cubicBezTo>
                    <a:pt x="2538373" y="2424726"/>
                    <a:pt x="2424726" y="2538373"/>
                    <a:pt x="2284536" y="2538373"/>
                  </a:cubicBezTo>
                  <a:lnTo>
                    <a:pt x="253837" y="2538373"/>
                  </a:lnTo>
                  <a:cubicBezTo>
                    <a:pt x="113647" y="2538373"/>
                    <a:pt x="0" y="2424726"/>
                    <a:pt x="0" y="2284536"/>
                  </a:cubicBezTo>
                  <a:lnTo>
                    <a:pt x="0" y="2538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3406" tIns="173406" rIns="173406" bIns="173406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600" kern="1200" dirty="0"/>
                <a:t>1ª onda, final século XVIII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t-BR" sz="2000" kern="1200" dirty="0"/>
                <a:t>Maquina a vapor</a:t>
              </a:r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id="{0E99861F-B874-4528-B5C9-7C7C8664BE11}"/>
                </a:ext>
              </a:extLst>
            </p:cNvPr>
            <p:cNvSpPr/>
            <p:nvPr/>
          </p:nvSpPr>
          <p:spPr>
            <a:xfrm rot="20947307">
              <a:off x="3794502" y="4527746"/>
              <a:ext cx="428838" cy="609935"/>
            </a:xfrm>
            <a:custGeom>
              <a:avLst/>
              <a:gdLst>
                <a:gd name="connsiteX0" fmla="*/ 0 w 428838"/>
                <a:gd name="connsiteY0" fmla="*/ 121987 h 609935"/>
                <a:gd name="connsiteX1" fmla="*/ 214419 w 428838"/>
                <a:gd name="connsiteY1" fmla="*/ 121987 h 609935"/>
                <a:gd name="connsiteX2" fmla="*/ 214419 w 428838"/>
                <a:gd name="connsiteY2" fmla="*/ 0 h 609935"/>
                <a:gd name="connsiteX3" fmla="*/ 428838 w 428838"/>
                <a:gd name="connsiteY3" fmla="*/ 304968 h 609935"/>
                <a:gd name="connsiteX4" fmla="*/ 214419 w 428838"/>
                <a:gd name="connsiteY4" fmla="*/ 609935 h 609935"/>
                <a:gd name="connsiteX5" fmla="*/ 214419 w 428838"/>
                <a:gd name="connsiteY5" fmla="*/ 487948 h 609935"/>
                <a:gd name="connsiteX6" fmla="*/ 0 w 428838"/>
                <a:gd name="connsiteY6" fmla="*/ 487948 h 609935"/>
                <a:gd name="connsiteX7" fmla="*/ 0 w 428838"/>
                <a:gd name="connsiteY7" fmla="*/ 121987 h 60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8838" h="609935">
                  <a:moveTo>
                    <a:pt x="0" y="121987"/>
                  </a:moveTo>
                  <a:lnTo>
                    <a:pt x="214419" y="121987"/>
                  </a:lnTo>
                  <a:lnTo>
                    <a:pt x="214419" y="0"/>
                  </a:lnTo>
                  <a:lnTo>
                    <a:pt x="428838" y="304968"/>
                  </a:lnTo>
                  <a:lnTo>
                    <a:pt x="214419" y="609935"/>
                  </a:lnTo>
                  <a:lnTo>
                    <a:pt x="214419" y="487948"/>
                  </a:lnTo>
                  <a:lnTo>
                    <a:pt x="0" y="487948"/>
                  </a:lnTo>
                  <a:lnTo>
                    <a:pt x="0" y="121987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21987" rIns="128651" bIns="121986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2100" kern="1200"/>
            </a:p>
          </p:txBody>
        </p:sp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7636AEBE-C844-4226-9B95-4A65502D94F1}"/>
                </a:ext>
              </a:extLst>
            </p:cNvPr>
            <p:cNvSpPr/>
            <p:nvPr/>
          </p:nvSpPr>
          <p:spPr>
            <a:xfrm>
              <a:off x="4580459" y="3209786"/>
              <a:ext cx="2538373" cy="25383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FC3ECE90-A027-449F-80E4-CCAD0BFB2B36}"/>
                </a:ext>
              </a:extLst>
            </p:cNvPr>
            <p:cNvSpPr/>
            <p:nvPr/>
          </p:nvSpPr>
          <p:spPr>
            <a:xfrm>
              <a:off x="5216095" y="5293638"/>
              <a:ext cx="2538373" cy="2538373"/>
            </a:xfrm>
            <a:custGeom>
              <a:avLst/>
              <a:gdLst>
                <a:gd name="connsiteX0" fmla="*/ 0 w 2538373"/>
                <a:gd name="connsiteY0" fmla="*/ 253837 h 2538373"/>
                <a:gd name="connsiteX1" fmla="*/ 253837 w 2538373"/>
                <a:gd name="connsiteY1" fmla="*/ 0 h 2538373"/>
                <a:gd name="connsiteX2" fmla="*/ 2284536 w 2538373"/>
                <a:gd name="connsiteY2" fmla="*/ 0 h 2538373"/>
                <a:gd name="connsiteX3" fmla="*/ 2538373 w 2538373"/>
                <a:gd name="connsiteY3" fmla="*/ 253837 h 2538373"/>
                <a:gd name="connsiteX4" fmla="*/ 2538373 w 2538373"/>
                <a:gd name="connsiteY4" fmla="*/ 2284536 h 2538373"/>
                <a:gd name="connsiteX5" fmla="*/ 2284536 w 2538373"/>
                <a:gd name="connsiteY5" fmla="*/ 2538373 h 2538373"/>
                <a:gd name="connsiteX6" fmla="*/ 253837 w 2538373"/>
                <a:gd name="connsiteY6" fmla="*/ 2538373 h 2538373"/>
                <a:gd name="connsiteX7" fmla="*/ 0 w 2538373"/>
                <a:gd name="connsiteY7" fmla="*/ 2284536 h 2538373"/>
                <a:gd name="connsiteX8" fmla="*/ 0 w 2538373"/>
                <a:gd name="connsiteY8" fmla="*/ 253837 h 253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38373" h="2538373">
                  <a:moveTo>
                    <a:pt x="0" y="253837"/>
                  </a:moveTo>
                  <a:cubicBezTo>
                    <a:pt x="0" y="113647"/>
                    <a:pt x="113647" y="0"/>
                    <a:pt x="253837" y="0"/>
                  </a:cubicBezTo>
                  <a:lnTo>
                    <a:pt x="2284536" y="0"/>
                  </a:lnTo>
                  <a:cubicBezTo>
                    <a:pt x="2424726" y="0"/>
                    <a:pt x="2538373" y="113647"/>
                    <a:pt x="2538373" y="253837"/>
                  </a:cubicBezTo>
                  <a:lnTo>
                    <a:pt x="2538373" y="2284536"/>
                  </a:lnTo>
                  <a:cubicBezTo>
                    <a:pt x="2538373" y="2424726"/>
                    <a:pt x="2424726" y="2538373"/>
                    <a:pt x="2284536" y="2538373"/>
                  </a:cubicBezTo>
                  <a:lnTo>
                    <a:pt x="253837" y="2538373"/>
                  </a:lnTo>
                  <a:cubicBezTo>
                    <a:pt x="113647" y="2538373"/>
                    <a:pt x="0" y="2424726"/>
                    <a:pt x="0" y="2284536"/>
                  </a:cubicBezTo>
                  <a:lnTo>
                    <a:pt x="0" y="2538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3406" tIns="173406" rIns="173406" bIns="173406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600" kern="1200" dirty="0"/>
                <a:t>2ª onda - final do século XIX</a:t>
              </a:r>
              <a:endParaRPr lang="pt-BR" sz="36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t-BR" sz="2000" kern="1200" dirty="0"/>
                <a:t>Eletricidade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t-BR" sz="2000" kern="1200" dirty="0"/>
                <a:t>Produção em massa</a:t>
              </a:r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DD897B3A-8299-452A-98AC-ED649A3F9D6F}"/>
                </a:ext>
              </a:extLst>
            </p:cNvPr>
            <p:cNvSpPr/>
            <p:nvPr/>
          </p:nvSpPr>
          <p:spPr>
            <a:xfrm rot="21447003">
              <a:off x="7855686" y="4187792"/>
              <a:ext cx="473574" cy="609935"/>
            </a:xfrm>
            <a:custGeom>
              <a:avLst/>
              <a:gdLst>
                <a:gd name="connsiteX0" fmla="*/ 0 w 473574"/>
                <a:gd name="connsiteY0" fmla="*/ 121987 h 609935"/>
                <a:gd name="connsiteX1" fmla="*/ 236787 w 473574"/>
                <a:gd name="connsiteY1" fmla="*/ 121987 h 609935"/>
                <a:gd name="connsiteX2" fmla="*/ 236787 w 473574"/>
                <a:gd name="connsiteY2" fmla="*/ 0 h 609935"/>
                <a:gd name="connsiteX3" fmla="*/ 473574 w 473574"/>
                <a:gd name="connsiteY3" fmla="*/ 304968 h 609935"/>
                <a:gd name="connsiteX4" fmla="*/ 236787 w 473574"/>
                <a:gd name="connsiteY4" fmla="*/ 609935 h 609935"/>
                <a:gd name="connsiteX5" fmla="*/ 236787 w 473574"/>
                <a:gd name="connsiteY5" fmla="*/ 487948 h 609935"/>
                <a:gd name="connsiteX6" fmla="*/ 0 w 473574"/>
                <a:gd name="connsiteY6" fmla="*/ 487948 h 609935"/>
                <a:gd name="connsiteX7" fmla="*/ 0 w 473574"/>
                <a:gd name="connsiteY7" fmla="*/ 121987 h 60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3574" h="609935">
                  <a:moveTo>
                    <a:pt x="0" y="121987"/>
                  </a:moveTo>
                  <a:lnTo>
                    <a:pt x="236787" y="121987"/>
                  </a:lnTo>
                  <a:lnTo>
                    <a:pt x="236787" y="0"/>
                  </a:lnTo>
                  <a:lnTo>
                    <a:pt x="473574" y="304968"/>
                  </a:lnTo>
                  <a:lnTo>
                    <a:pt x="236787" y="609935"/>
                  </a:lnTo>
                  <a:lnTo>
                    <a:pt x="236787" y="487948"/>
                  </a:lnTo>
                  <a:lnTo>
                    <a:pt x="0" y="487948"/>
                  </a:lnTo>
                  <a:lnTo>
                    <a:pt x="0" y="121987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21986" rIns="142072" bIns="121987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2100" kern="1200"/>
            </a:p>
          </p:txBody>
        </p:sp>
        <p:sp>
          <p:nvSpPr>
            <p:cNvPr id="31" name="Retângulo: Cantos Arredondados 30">
              <a:extLst>
                <a:ext uri="{FF2B5EF4-FFF2-40B4-BE49-F238E27FC236}">
                  <a16:creationId xmlns:a16="http://schemas.microsoft.com/office/drawing/2014/main" id="{AE7507E8-D121-4D73-B8E2-3EA425DBD989}"/>
                </a:ext>
              </a:extLst>
            </p:cNvPr>
            <p:cNvSpPr/>
            <p:nvPr/>
          </p:nvSpPr>
          <p:spPr>
            <a:xfrm>
              <a:off x="8963395" y="2483282"/>
              <a:ext cx="2538373" cy="25383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D2AB4DF4-7C68-41FA-AC01-4F75A4E48B8A}"/>
                </a:ext>
              </a:extLst>
            </p:cNvPr>
            <p:cNvSpPr/>
            <p:nvPr/>
          </p:nvSpPr>
          <p:spPr>
            <a:xfrm>
              <a:off x="9496312" y="4478972"/>
              <a:ext cx="2538373" cy="2538373"/>
            </a:xfrm>
            <a:custGeom>
              <a:avLst/>
              <a:gdLst>
                <a:gd name="connsiteX0" fmla="*/ 0 w 2538373"/>
                <a:gd name="connsiteY0" fmla="*/ 253837 h 2538373"/>
                <a:gd name="connsiteX1" fmla="*/ 253837 w 2538373"/>
                <a:gd name="connsiteY1" fmla="*/ 0 h 2538373"/>
                <a:gd name="connsiteX2" fmla="*/ 2284536 w 2538373"/>
                <a:gd name="connsiteY2" fmla="*/ 0 h 2538373"/>
                <a:gd name="connsiteX3" fmla="*/ 2538373 w 2538373"/>
                <a:gd name="connsiteY3" fmla="*/ 253837 h 2538373"/>
                <a:gd name="connsiteX4" fmla="*/ 2538373 w 2538373"/>
                <a:gd name="connsiteY4" fmla="*/ 2284536 h 2538373"/>
                <a:gd name="connsiteX5" fmla="*/ 2284536 w 2538373"/>
                <a:gd name="connsiteY5" fmla="*/ 2538373 h 2538373"/>
                <a:gd name="connsiteX6" fmla="*/ 253837 w 2538373"/>
                <a:gd name="connsiteY6" fmla="*/ 2538373 h 2538373"/>
                <a:gd name="connsiteX7" fmla="*/ 0 w 2538373"/>
                <a:gd name="connsiteY7" fmla="*/ 2284536 h 2538373"/>
                <a:gd name="connsiteX8" fmla="*/ 0 w 2538373"/>
                <a:gd name="connsiteY8" fmla="*/ 253837 h 253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38373" h="2538373">
                  <a:moveTo>
                    <a:pt x="0" y="253837"/>
                  </a:moveTo>
                  <a:cubicBezTo>
                    <a:pt x="0" y="113647"/>
                    <a:pt x="113647" y="0"/>
                    <a:pt x="253837" y="0"/>
                  </a:cubicBezTo>
                  <a:lnTo>
                    <a:pt x="2284536" y="0"/>
                  </a:lnTo>
                  <a:cubicBezTo>
                    <a:pt x="2424726" y="0"/>
                    <a:pt x="2538373" y="113647"/>
                    <a:pt x="2538373" y="253837"/>
                  </a:cubicBezTo>
                  <a:lnTo>
                    <a:pt x="2538373" y="2284536"/>
                  </a:lnTo>
                  <a:cubicBezTo>
                    <a:pt x="2538373" y="2424726"/>
                    <a:pt x="2424726" y="2538373"/>
                    <a:pt x="2284536" y="2538373"/>
                  </a:cubicBezTo>
                  <a:lnTo>
                    <a:pt x="253837" y="2538373"/>
                  </a:lnTo>
                  <a:cubicBezTo>
                    <a:pt x="113647" y="2538373"/>
                    <a:pt x="0" y="2424726"/>
                    <a:pt x="0" y="2284536"/>
                  </a:cubicBezTo>
                  <a:lnTo>
                    <a:pt x="0" y="2538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3406" tIns="173406" rIns="173406" bIns="173406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600" kern="1200" dirty="0"/>
                <a:t>3ª onda - a partir dos anos 70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t-BR" sz="2000" kern="1200" dirty="0"/>
                <a:t>TI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t-BR" sz="2000" kern="1200" dirty="0"/>
                <a:t>Eletrônico em foco</a:t>
              </a: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F4F4E88A-D9DF-4B6E-AAC4-14D89255D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821" y="2757435"/>
            <a:ext cx="2233519" cy="10697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2C37518-D219-48AD-9739-E1E02649E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140" y="3553155"/>
            <a:ext cx="1731932" cy="1336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3B5C6E6-1989-46C2-9372-7A5C53CB3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395543" y="3986341"/>
            <a:ext cx="1374106" cy="1844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3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7068923A-4426-4CC6-AE74-EB0259C9A979}"/>
              </a:ext>
            </a:extLst>
          </p:cNvPr>
          <p:cNvSpPr txBox="1">
            <a:spLocks/>
          </p:cNvSpPr>
          <p:nvPr/>
        </p:nvSpPr>
        <p:spPr>
          <a:xfrm>
            <a:off x="5831407" y="1813465"/>
            <a:ext cx="1631973" cy="504346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2800" dirty="0"/>
              <a:t>no Brasil</a:t>
            </a:r>
          </a:p>
        </p:txBody>
      </p:sp>
      <p:cxnSp>
        <p:nvCxnSpPr>
          <p:cNvPr id="38" name="Conector: Angulado 37">
            <a:extLst>
              <a:ext uri="{FF2B5EF4-FFF2-40B4-BE49-F238E27FC236}">
                <a16:creationId xmlns:a16="http://schemas.microsoft.com/office/drawing/2014/main" id="{8E29490F-EB46-4B9D-8141-70F14A84302E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7754468" y="7578174"/>
            <a:ext cx="1208927" cy="103191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62522025-719A-4CE3-923A-1DB0145BE433}"/>
              </a:ext>
            </a:extLst>
          </p:cNvPr>
          <p:cNvSpPr txBox="1">
            <a:spLocks/>
          </p:cNvSpPr>
          <p:nvPr/>
        </p:nvSpPr>
        <p:spPr>
          <a:xfrm>
            <a:off x="8963395" y="8130603"/>
            <a:ext cx="4000736" cy="504346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2200" dirty="0"/>
              <a:t>Só na primeira metade do século XX</a:t>
            </a:r>
          </a:p>
        </p:txBody>
      </p:sp>
      <p:cxnSp>
        <p:nvCxnSpPr>
          <p:cNvPr id="41" name="Conector: Angulado 40">
            <a:extLst>
              <a:ext uri="{FF2B5EF4-FFF2-40B4-BE49-F238E27FC236}">
                <a16:creationId xmlns:a16="http://schemas.microsoft.com/office/drawing/2014/main" id="{12CF061E-505F-4EB7-B4B2-8B706FA17A20}"/>
              </a:ext>
            </a:extLst>
          </p:cNvPr>
          <p:cNvCxnSpPr>
            <a:cxnSpLocks/>
            <a:stCxn id="32" idx="4"/>
          </p:cNvCxnSpPr>
          <p:nvPr/>
        </p:nvCxnSpPr>
        <p:spPr>
          <a:xfrm>
            <a:off x="12034685" y="6763508"/>
            <a:ext cx="846711" cy="81466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1C69869D-E008-4A11-8408-5D27E5E6AA78}"/>
              </a:ext>
            </a:extLst>
          </p:cNvPr>
          <p:cNvSpPr txBox="1">
            <a:spLocks/>
          </p:cNvSpPr>
          <p:nvPr/>
        </p:nvSpPr>
        <p:spPr>
          <a:xfrm>
            <a:off x="12881396" y="7244427"/>
            <a:ext cx="3368254" cy="1282056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2200" dirty="0"/>
              <a:t>Foco na produção automobilística e de indústria de base para exportação</a:t>
            </a:r>
          </a:p>
        </p:txBody>
      </p:sp>
    </p:spTree>
    <p:extLst>
      <p:ext uri="{BB962C8B-B14F-4D97-AF65-F5344CB8AC3E}">
        <p14:creationId xmlns:p14="http://schemas.microsoft.com/office/powerpoint/2010/main" val="6127975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0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FA833D97-9571-4E09-9760-C916EBC51EEF}"/>
              </a:ext>
            </a:extLst>
          </p:cNvPr>
          <p:cNvSpPr/>
          <p:nvPr/>
        </p:nvSpPr>
        <p:spPr>
          <a:xfrm>
            <a:off x="153293" y="565961"/>
            <a:ext cx="7393259" cy="92555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Texto 1">
            <a:extLst>
              <a:ext uri="{FF2B5EF4-FFF2-40B4-BE49-F238E27FC236}">
                <a16:creationId xmlns:a16="http://schemas.microsoft.com/office/drawing/2014/main" id="{7FC50AD2-314C-4423-8EA2-ECC3CD8E442F}"/>
              </a:ext>
            </a:extLst>
          </p:cNvPr>
          <p:cNvSpPr txBox="1">
            <a:spLocks/>
          </p:cNvSpPr>
          <p:nvPr/>
        </p:nvSpPr>
        <p:spPr>
          <a:xfrm>
            <a:off x="229939" y="828087"/>
            <a:ext cx="7239966" cy="663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800" dirty="0"/>
              <a:t>Contextualizando: o Brasil e o universo tech</a:t>
            </a:r>
          </a:p>
        </p:txBody>
      </p:sp>
      <p:sp>
        <p:nvSpPr>
          <p:cNvPr id="26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43B465B6-B964-49EF-A81B-36B328612EBB}"/>
              </a:ext>
            </a:extLst>
          </p:cNvPr>
          <p:cNvSpPr txBox="1">
            <a:spLocks/>
          </p:cNvSpPr>
          <p:nvPr/>
        </p:nvSpPr>
        <p:spPr>
          <a:xfrm>
            <a:off x="754046" y="8156544"/>
            <a:ext cx="6191752" cy="459983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1200" dirty="0"/>
              <a:t>Nexo, 2019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12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D0D5BC2-2AC1-479C-88CB-2C05169A3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16" y="1590064"/>
            <a:ext cx="6651807" cy="6308069"/>
          </a:xfrm>
          <a:prstGeom prst="rect">
            <a:avLst/>
          </a:prstGeom>
        </p:spPr>
      </p:pic>
      <p:pic>
        <p:nvPicPr>
          <p:cNvPr id="9" name="Imagem 8" descr="O número de professores que utilizam a internet em atividades com os alunos cresceu de 39% para 49%, mas a baixa velocidade da conexão ainda é um desafio para as públicas">
            <a:extLst>
              <a:ext uri="{FF2B5EF4-FFF2-40B4-BE49-F238E27FC236}">
                <a16:creationId xmlns:a16="http://schemas.microsoft.com/office/drawing/2014/main" id="{9149D36B-5FFF-47E3-A898-9A48ED735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727" y="2667568"/>
            <a:ext cx="5757368" cy="329226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9003D8C-D3D2-4CAE-AECD-AC0CA3FE1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89" y="1688615"/>
            <a:ext cx="6325465" cy="6467929"/>
          </a:xfrm>
          <a:prstGeom prst="rect">
            <a:avLst/>
          </a:prstGeom>
        </p:spPr>
      </p:pic>
      <p:sp>
        <p:nvSpPr>
          <p:cNvPr id="11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8A02FA70-D7B7-4434-AF0F-E8675D8BA2CA}"/>
              </a:ext>
            </a:extLst>
          </p:cNvPr>
          <p:cNvSpPr txBox="1">
            <a:spLocks/>
          </p:cNvSpPr>
          <p:nvPr/>
        </p:nvSpPr>
        <p:spPr>
          <a:xfrm>
            <a:off x="8124825" y="6246228"/>
            <a:ext cx="6191752" cy="459983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1200" dirty="0" err="1"/>
              <a:t>Epoca</a:t>
            </a:r>
            <a:r>
              <a:rPr lang="pt-BR" sz="1200" dirty="0"/>
              <a:t>, 2017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8361425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684C225-75DD-4085-BC32-6AE0CCC44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09" y="2930560"/>
            <a:ext cx="6823331" cy="5601642"/>
          </a:xfrm>
          <a:prstGeom prst="rect">
            <a:avLst/>
          </a:prstGeom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AFB3474-5A7D-4369-BEE9-6618C8776D29}"/>
              </a:ext>
            </a:extLst>
          </p:cNvPr>
          <p:cNvSpPr/>
          <p:nvPr/>
        </p:nvSpPr>
        <p:spPr>
          <a:xfrm>
            <a:off x="76646" y="611798"/>
            <a:ext cx="9110385" cy="92555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Texto 1">
            <a:extLst>
              <a:ext uri="{FF2B5EF4-FFF2-40B4-BE49-F238E27FC236}">
                <a16:creationId xmlns:a16="http://schemas.microsoft.com/office/drawing/2014/main" id="{EF6F36E3-11AB-4620-9F98-10281C0AF716}"/>
              </a:ext>
            </a:extLst>
          </p:cNvPr>
          <p:cNvSpPr txBox="1">
            <a:spLocks/>
          </p:cNvSpPr>
          <p:nvPr/>
        </p:nvSpPr>
        <p:spPr>
          <a:xfrm>
            <a:off x="229939" y="828087"/>
            <a:ext cx="9193760" cy="7092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2800" dirty="0"/>
              <a:t>Os impactos da ascensão dos dados no mundo social</a:t>
            </a:r>
            <a:endParaRPr lang="pt-BR" sz="26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3570840-8D7C-4E01-B7B2-B1405E78F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567" y="2714952"/>
            <a:ext cx="8276784" cy="5898387"/>
          </a:xfrm>
          <a:prstGeom prst="rect">
            <a:avLst/>
          </a:prstGeom>
        </p:spPr>
      </p:pic>
      <p:sp>
        <p:nvSpPr>
          <p:cNvPr id="7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4B537A14-5A3F-4BCB-8932-F533C5AFE522}"/>
              </a:ext>
            </a:extLst>
          </p:cNvPr>
          <p:cNvSpPr txBox="1">
            <a:spLocks/>
          </p:cNvSpPr>
          <p:nvPr/>
        </p:nvSpPr>
        <p:spPr>
          <a:xfrm>
            <a:off x="563648" y="1834095"/>
            <a:ext cx="8059355" cy="634591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2800" dirty="0"/>
              <a:t>A lei de Moore: preparando as bases materiais  </a:t>
            </a:r>
          </a:p>
        </p:txBody>
      </p:sp>
    </p:spTree>
    <p:extLst>
      <p:ext uri="{BB962C8B-B14F-4D97-AF65-F5344CB8AC3E}">
        <p14:creationId xmlns:p14="http://schemas.microsoft.com/office/powerpoint/2010/main" val="96309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AFB3474-5A7D-4369-BEE9-6618C8776D29}"/>
              </a:ext>
            </a:extLst>
          </p:cNvPr>
          <p:cNvSpPr/>
          <p:nvPr/>
        </p:nvSpPr>
        <p:spPr>
          <a:xfrm>
            <a:off x="76646" y="611798"/>
            <a:ext cx="9110385" cy="92555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Texto 1">
            <a:extLst>
              <a:ext uri="{FF2B5EF4-FFF2-40B4-BE49-F238E27FC236}">
                <a16:creationId xmlns:a16="http://schemas.microsoft.com/office/drawing/2014/main" id="{EF6F36E3-11AB-4620-9F98-10281C0AF716}"/>
              </a:ext>
            </a:extLst>
          </p:cNvPr>
          <p:cNvSpPr txBox="1">
            <a:spLocks/>
          </p:cNvSpPr>
          <p:nvPr/>
        </p:nvSpPr>
        <p:spPr>
          <a:xfrm>
            <a:off x="229939" y="828087"/>
            <a:ext cx="9193760" cy="7092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2800" dirty="0"/>
              <a:t>Os impactos da ascensão dos dados no mundo social</a:t>
            </a:r>
            <a:endParaRPr lang="pt-BR" sz="2600" dirty="0"/>
          </a:p>
        </p:txBody>
      </p:sp>
      <p:sp>
        <p:nvSpPr>
          <p:cNvPr id="7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4B537A14-5A3F-4BCB-8932-F533C5AFE522}"/>
              </a:ext>
            </a:extLst>
          </p:cNvPr>
          <p:cNvSpPr txBox="1">
            <a:spLocks/>
          </p:cNvSpPr>
          <p:nvPr/>
        </p:nvSpPr>
        <p:spPr>
          <a:xfrm>
            <a:off x="563648" y="1834095"/>
            <a:ext cx="8059355" cy="634591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2800" dirty="0"/>
              <a:t>A lei de Moore: preparando as bases materiais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020D0E7-570F-4D9E-B543-70C62E404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216" y="2599177"/>
            <a:ext cx="8649236" cy="605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B3DC58-5124-4473-8761-A5F36521C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3125931"/>
            <a:ext cx="13868400" cy="4275330"/>
          </a:xfrm>
          <a:prstGeom prst="rect">
            <a:avLst/>
          </a:prstGeom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AFB3474-5A7D-4369-BEE9-6618C8776D29}"/>
              </a:ext>
            </a:extLst>
          </p:cNvPr>
          <p:cNvSpPr/>
          <p:nvPr/>
        </p:nvSpPr>
        <p:spPr>
          <a:xfrm>
            <a:off x="76646" y="611798"/>
            <a:ext cx="9110385" cy="92555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Texto 1">
            <a:extLst>
              <a:ext uri="{FF2B5EF4-FFF2-40B4-BE49-F238E27FC236}">
                <a16:creationId xmlns:a16="http://schemas.microsoft.com/office/drawing/2014/main" id="{EF6F36E3-11AB-4620-9F98-10281C0AF716}"/>
              </a:ext>
            </a:extLst>
          </p:cNvPr>
          <p:cNvSpPr txBox="1">
            <a:spLocks/>
          </p:cNvSpPr>
          <p:nvPr/>
        </p:nvSpPr>
        <p:spPr>
          <a:xfrm>
            <a:off x="229939" y="828087"/>
            <a:ext cx="9193760" cy="7092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2800" dirty="0"/>
              <a:t>Os impactos da ascensão dos dados no mundo social</a:t>
            </a:r>
            <a:endParaRPr lang="pt-BR" sz="2600" dirty="0"/>
          </a:p>
        </p:txBody>
      </p:sp>
      <p:sp>
        <p:nvSpPr>
          <p:cNvPr id="13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A8E360CD-F934-4B67-905C-DAB0ECAEDD33}"/>
              </a:ext>
            </a:extLst>
          </p:cNvPr>
          <p:cNvSpPr txBox="1">
            <a:spLocks/>
          </p:cNvSpPr>
          <p:nvPr/>
        </p:nvSpPr>
        <p:spPr>
          <a:xfrm>
            <a:off x="563648" y="1834095"/>
            <a:ext cx="8059355" cy="634591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2800" dirty="0"/>
              <a:t>De hardware para software - O avanço global na área de IA através de P&amp;D</a:t>
            </a:r>
          </a:p>
        </p:txBody>
      </p:sp>
    </p:spTree>
    <p:extLst>
      <p:ext uri="{BB962C8B-B14F-4D97-AF65-F5344CB8AC3E}">
        <p14:creationId xmlns:p14="http://schemas.microsoft.com/office/powerpoint/2010/main" val="11038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4E9DC6-8603-45D6-988D-B1DDE690C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7982723"/>
              </p:ext>
            </p:extLst>
          </p:nvPr>
        </p:nvGraphicFramePr>
        <p:xfrm>
          <a:off x="2801816" y="2508739"/>
          <a:ext cx="8393722" cy="5627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C13F51E-EB27-41D1-A194-CBB0457B6B5A}"/>
              </a:ext>
            </a:extLst>
          </p:cNvPr>
          <p:cNvSpPr/>
          <p:nvPr/>
        </p:nvSpPr>
        <p:spPr>
          <a:xfrm>
            <a:off x="76646" y="611798"/>
            <a:ext cx="9110385" cy="92555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Texto 1">
            <a:extLst>
              <a:ext uri="{FF2B5EF4-FFF2-40B4-BE49-F238E27FC236}">
                <a16:creationId xmlns:a16="http://schemas.microsoft.com/office/drawing/2014/main" id="{76797EC9-19C6-45CA-82FB-F330600D817C}"/>
              </a:ext>
            </a:extLst>
          </p:cNvPr>
          <p:cNvSpPr txBox="1">
            <a:spLocks/>
          </p:cNvSpPr>
          <p:nvPr/>
        </p:nvSpPr>
        <p:spPr>
          <a:xfrm>
            <a:off x="229939" y="828087"/>
            <a:ext cx="9193760" cy="7092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2800" dirty="0"/>
              <a:t>Os impactos da ascensão dos dados no mundo social</a:t>
            </a: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163881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F63B8A0-2B0C-074C-B49A-C11EBC513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Alguns questionamentos rápidos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82858B6-CE64-994B-9A4E-BD6CDBD3FD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16866" y="3427621"/>
            <a:ext cx="4198725" cy="440330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Que lugar os profissionais de ciência de dados  e TI ocupam no desenvolvimento econômico e social brasileiro?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dirty="0"/>
          </a:p>
          <a:p>
            <a:r>
              <a:rPr lang="pt-BR" b="0" dirty="0"/>
              <a:t>•   </a:t>
            </a:r>
            <a:r>
              <a:rPr lang="pt-BR" dirty="0"/>
              <a:t>Quem são esses profissionais?</a:t>
            </a:r>
          </a:p>
          <a:p>
            <a:endParaRPr lang="pt-BR" b="0" dirty="0"/>
          </a:p>
          <a:p>
            <a:r>
              <a:rPr lang="pt-BR" b="0" dirty="0"/>
              <a:t>• </a:t>
            </a:r>
            <a:r>
              <a:rPr lang="pt-BR" dirty="0"/>
              <a:t>O que a ciência de dados tem a ver com tudo isso?</a:t>
            </a:r>
          </a:p>
        </p:txBody>
      </p:sp>
      <p:pic>
        <p:nvPicPr>
          <p:cNvPr id="14" name="Espaço Reservado para Imagem 13">
            <a:extLst>
              <a:ext uri="{FF2B5EF4-FFF2-40B4-BE49-F238E27FC236}">
                <a16:creationId xmlns:a16="http://schemas.microsoft.com/office/drawing/2014/main" id="{6D8934F1-89BF-4DAD-963E-9DE7F826421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6" b="1626"/>
          <a:stretch>
            <a:fillRect/>
          </a:stretch>
        </p:blipFill>
        <p:spPr>
          <a:xfrm>
            <a:off x="3045223" y="3253839"/>
            <a:ext cx="4013385" cy="38958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6397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8E7FC5E4-E2CF-4CB2-B282-D599FD1A5419}"/>
              </a:ext>
            </a:extLst>
          </p:cNvPr>
          <p:cNvSpPr/>
          <p:nvPr/>
        </p:nvSpPr>
        <p:spPr>
          <a:xfrm>
            <a:off x="575169" y="3755337"/>
            <a:ext cx="4685596" cy="1389655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33FA9B6-6096-4684-9D6C-AB1E776E9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192" y="2633981"/>
            <a:ext cx="9116697" cy="5182323"/>
          </a:xfrm>
          <a:prstGeom prst="rect">
            <a:avLst/>
          </a:prstGeom>
        </p:spPr>
      </p:pic>
      <p:sp>
        <p:nvSpPr>
          <p:cNvPr id="12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FC584B66-771F-4ADB-953E-2B679D81A818}"/>
              </a:ext>
            </a:extLst>
          </p:cNvPr>
          <p:cNvSpPr txBox="1">
            <a:spLocks/>
          </p:cNvSpPr>
          <p:nvPr/>
        </p:nvSpPr>
        <p:spPr>
          <a:xfrm>
            <a:off x="6418576" y="7978414"/>
            <a:ext cx="6191752" cy="459983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1200" dirty="0"/>
              <a:t>Harvard Business Review, 2019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1200" dirty="0"/>
          </a:p>
        </p:txBody>
      </p:sp>
      <p:sp>
        <p:nvSpPr>
          <p:cNvPr id="13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B5354D35-2999-47F9-BEBB-A714C238B2EE}"/>
              </a:ext>
            </a:extLst>
          </p:cNvPr>
          <p:cNvSpPr txBox="1">
            <a:spLocks/>
          </p:cNvSpPr>
          <p:nvPr/>
        </p:nvSpPr>
        <p:spPr>
          <a:xfrm>
            <a:off x="1019761" y="4055197"/>
            <a:ext cx="3546801" cy="789936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pt-BR" sz="1200" dirty="0"/>
          </a:p>
        </p:txBody>
      </p:sp>
      <p:sp>
        <p:nvSpPr>
          <p:cNvPr id="16" name="Espaço Reservado para Texto 1">
            <a:extLst>
              <a:ext uri="{FF2B5EF4-FFF2-40B4-BE49-F238E27FC236}">
                <a16:creationId xmlns:a16="http://schemas.microsoft.com/office/drawing/2014/main" id="{0B0C7C56-5F34-4B3E-BE54-27157FECFABB}"/>
              </a:ext>
            </a:extLst>
          </p:cNvPr>
          <p:cNvSpPr txBox="1">
            <a:spLocks/>
          </p:cNvSpPr>
          <p:nvPr/>
        </p:nvSpPr>
        <p:spPr>
          <a:xfrm>
            <a:off x="693383" y="3951645"/>
            <a:ext cx="4199555" cy="1240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2400" dirty="0"/>
              <a:t>A profissão mais sexy do século é uma realidade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C7969BC-230F-44F3-8A13-5D5B9F792153}"/>
              </a:ext>
            </a:extLst>
          </p:cNvPr>
          <p:cNvSpPr/>
          <p:nvPr/>
        </p:nvSpPr>
        <p:spPr>
          <a:xfrm>
            <a:off x="558633" y="5388662"/>
            <a:ext cx="4685596" cy="2769686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Espaço Reservado para Texto 1">
            <a:extLst>
              <a:ext uri="{FF2B5EF4-FFF2-40B4-BE49-F238E27FC236}">
                <a16:creationId xmlns:a16="http://schemas.microsoft.com/office/drawing/2014/main" id="{9C2D613C-F55B-4171-971B-CB57C74051BE}"/>
              </a:ext>
            </a:extLst>
          </p:cNvPr>
          <p:cNvSpPr txBox="1">
            <a:spLocks/>
          </p:cNvSpPr>
          <p:nvPr/>
        </p:nvSpPr>
        <p:spPr>
          <a:xfrm>
            <a:off x="717438" y="5537608"/>
            <a:ext cx="4199555" cy="1240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2400" dirty="0"/>
              <a:t>Devemos olhar com bons olhos os novos horizontes que se abrem mas sabendo da responsabilidade que temos em mãos</a:t>
            </a:r>
          </a:p>
        </p:txBody>
      </p:sp>
    </p:spTree>
    <p:extLst>
      <p:ext uri="{BB962C8B-B14F-4D97-AF65-F5344CB8AC3E}">
        <p14:creationId xmlns:p14="http://schemas.microsoft.com/office/powerpoint/2010/main" val="81461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B5354D35-2999-47F9-BEBB-A714C238B2EE}"/>
              </a:ext>
            </a:extLst>
          </p:cNvPr>
          <p:cNvSpPr txBox="1">
            <a:spLocks/>
          </p:cNvSpPr>
          <p:nvPr/>
        </p:nvSpPr>
        <p:spPr>
          <a:xfrm>
            <a:off x="1019761" y="4055197"/>
            <a:ext cx="3546801" cy="789936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pt-BR" sz="1200" dirty="0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C7969BC-230F-44F3-8A13-5D5B9F792153}"/>
              </a:ext>
            </a:extLst>
          </p:cNvPr>
          <p:cNvSpPr/>
          <p:nvPr/>
        </p:nvSpPr>
        <p:spPr>
          <a:xfrm>
            <a:off x="450363" y="3191624"/>
            <a:ext cx="4685596" cy="5225143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Espaço Reservado para Texto 1">
            <a:extLst>
              <a:ext uri="{FF2B5EF4-FFF2-40B4-BE49-F238E27FC236}">
                <a16:creationId xmlns:a16="http://schemas.microsoft.com/office/drawing/2014/main" id="{9C2D613C-F55B-4171-971B-CB57C74051BE}"/>
              </a:ext>
            </a:extLst>
          </p:cNvPr>
          <p:cNvSpPr txBox="1">
            <a:spLocks/>
          </p:cNvSpPr>
          <p:nvPr/>
        </p:nvSpPr>
        <p:spPr>
          <a:xfrm>
            <a:off x="801653" y="3604424"/>
            <a:ext cx="4090981" cy="15494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2400" dirty="0" err="1"/>
              <a:t>Vannevar</a:t>
            </a:r>
            <a:r>
              <a:rPr lang="pt-BR" sz="2400" dirty="0"/>
              <a:t> Bush:</a:t>
            </a:r>
          </a:p>
          <a:p>
            <a:pPr fontAlgn="auto">
              <a:spcAft>
                <a:spcPts val="0"/>
              </a:spcAft>
            </a:pPr>
            <a:r>
              <a:rPr lang="pt-BR" sz="2400" dirty="0"/>
              <a:t>Defensor da ciência no século XX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C2D3E29-EE38-42E4-96CA-45A06440D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094" y="1910374"/>
            <a:ext cx="7772613" cy="5701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Espaço Reservado para Texto 1">
            <a:extLst>
              <a:ext uri="{FF2B5EF4-FFF2-40B4-BE49-F238E27FC236}">
                <a16:creationId xmlns:a16="http://schemas.microsoft.com/office/drawing/2014/main" id="{418F18AE-BC52-4C83-BADF-37E168C9C4A6}"/>
              </a:ext>
            </a:extLst>
          </p:cNvPr>
          <p:cNvSpPr txBox="1">
            <a:spLocks/>
          </p:cNvSpPr>
          <p:nvPr/>
        </p:nvSpPr>
        <p:spPr>
          <a:xfrm>
            <a:off x="621545" y="5295907"/>
            <a:ext cx="3945018" cy="83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2400" dirty="0"/>
              <a:t>Projeto Manhattan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</p:txBody>
      </p:sp>
      <p:sp>
        <p:nvSpPr>
          <p:cNvPr id="11" name="Espaço Reservado para Texto 1">
            <a:extLst>
              <a:ext uri="{FF2B5EF4-FFF2-40B4-BE49-F238E27FC236}">
                <a16:creationId xmlns:a16="http://schemas.microsoft.com/office/drawing/2014/main" id="{B99739D2-3DCA-4565-8674-FE9A60746F28}"/>
              </a:ext>
            </a:extLst>
          </p:cNvPr>
          <p:cNvSpPr txBox="1">
            <a:spLocks/>
          </p:cNvSpPr>
          <p:nvPr/>
        </p:nvSpPr>
        <p:spPr>
          <a:xfrm>
            <a:off x="621545" y="6255832"/>
            <a:ext cx="3945018" cy="83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2400" dirty="0"/>
              <a:t>Ciência básica x Ciência aplicada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36330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1" descr="1. Contextualizando: o mundo além do tech&#10;">
            <a:extLst>
              <a:ext uri="{FF2B5EF4-FFF2-40B4-BE49-F238E27FC236}">
                <a16:creationId xmlns:a16="http://schemas.microsoft.com/office/drawing/2014/main" id="{B5354D35-2999-47F9-BEBB-A714C238B2EE}"/>
              </a:ext>
            </a:extLst>
          </p:cNvPr>
          <p:cNvSpPr txBox="1">
            <a:spLocks/>
          </p:cNvSpPr>
          <p:nvPr/>
        </p:nvSpPr>
        <p:spPr>
          <a:xfrm>
            <a:off x="1019761" y="4055197"/>
            <a:ext cx="3546801" cy="789936"/>
          </a:xfrm>
          <a:prstGeom prst="rect">
            <a:avLst/>
          </a:prstGeom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pt-BR" sz="1200" dirty="0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C7969BC-230F-44F3-8A13-5D5B9F792153}"/>
              </a:ext>
            </a:extLst>
          </p:cNvPr>
          <p:cNvSpPr/>
          <p:nvPr/>
        </p:nvSpPr>
        <p:spPr>
          <a:xfrm>
            <a:off x="450363" y="3191624"/>
            <a:ext cx="4685596" cy="5225143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Espaço Reservado para Texto 1">
            <a:extLst>
              <a:ext uri="{FF2B5EF4-FFF2-40B4-BE49-F238E27FC236}">
                <a16:creationId xmlns:a16="http://schemas.microsoft.com/office/drawing/2014/main" id="{9C2D613C-F55B-4171-971B-CB57C74051BE}"/>
              </a:ext>
            </a:extLst>
          </p:cNvPr>
          <p:cNvSpPr txBox="1">
            <a:spLocks/>
          </p:cNvSpPr>
          <p:nvPr/>
        </p:nvSpPr>
        <p:spPr>
          <a:xfrm>
            <a:off x="801653" y="3604424"/>
            <a:ext cx="4090981" cy="15494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2400" dirty="0" err="1"/>
              <a:t>Vannevar</a:t>
            </a:r>
            <a:r>
              <a:rPr lang="pt-BR" sz="2400" dirty="0"/>
              <a:t> Bush: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C2D3E29-EE38-42E4-96CA-45A06440D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094" y="1910374"/>
            <a:ext cx="7772613" cy="5701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Espaço Reservado para Texto 1">
            <a:extLst>
              <a:ext uri="{FF2B5EF4-FFF2-40B4-BE49-F238E27FC236}">
                <a16:creationId xmlns:a16="http://schemas.microsoft.com/office/drawing/2014/main" id="{418F18AE-BC52-4C83-BADF-37E168C9C4A6}"/>
              </a:ext>
            </a:extLst>
          </p:cNvPr>
          <p:cNvSpPr txBox="1">
            <a:spLocks/>
          </p:cNvSpPr>
          <p:nvPr/>
        </p:nvSpPr>
        <p:spPr>
          <a:xfrm>
            <a:off x="801653" y="4429252"/>
            <a:ext cx="3945018" cy="83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2400" dirty="0"/>
              <a:t>A valorização dos recursos humanos no desenvolvimento tecnológico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</p:txBody>
      </p:sp>
      <p:sp>
        <p:nvSpPr>
          <p:cNvPr id="11" name="Espaço Reservado para Texto 1">
            <a:extLst>
              <a:ext uri="{FF2B5EF4-FFF2-40B4-BE49-F238E27FC236}">
                <a16:creationId xmlns:a16="http://schemas.microsoft.com/office/drawing/2014/main" id="{B99739D2-3DCA-4565-8674-FE9A60746F28}"/>
              </a:ext>
            </a:extLst>
          </p:cNvPr>
          <p:cNvSpPr txBox="1">
            <a:spLocks/>
          </p:cNvSpPr>
          <p:nvPr/>
        </p:nvSpPr>
        <p:spPr>
          <a:xfrm>
            <a:off x="621545" y="6255832"/>
            <a:ext cx="3945018" cy="83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2400" dirty="0"/>
              <a:t>Ciência de dados, as fronteiras do século XXI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  <a:p>
            <a:pPr marL="0" indent="0" fontAlgn="auto">
              <a:spcAft>
                <a:spcPts val="0"/>
              </a:spcAft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95979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1C3AC9-FCDF-B140-939C-587793B8E1D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721803" y="307089"/>
            <a:ext cx="9003600" cy="118920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dirty="0"/>
              <a:t>Os 3 casos de transformação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1E88E3-7BBA-FE44-BADC-2B9B6887B48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37145" y="1402473"/>
            <a:ext cx="8017650" cy="216166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sz="3200" dirty="0"/>
              <a:t>1.CAPTCHA: tinha um motivo</a:t>
            </a:r>
          </a:p>
        </p:txBody>
      </p:sp>
      <p:pic>
        <p:nvPicPr>
          <p:cNvPr id="10" name="Espaço Reservado para Imagem 9">
            <a:extLst>
              <a:ext uri="{FF2B5EF4-FFF2-40B4-BE49-F238E27FC236}">
                <a16:creationId xmlns:a16="http://schemas.microsoft.com/office/drawing/2014/main" id="{C04FFEA7-859F-414E-A444-A76E803DA86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13" y="4123864"/>
            <a:ext cx="3908516" cy="2051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F9809B3A-956D-469B-80E1-10F7128BA519}"/>
              </a:ext>
            </a:extLst>
          </p:cNvPr>
          <p:cNvSpPr/>
          <p:nvPr/>
        </p:nvSpPr>
        <p:spPr>
          <a:xfrm>
            <a:off x="9583387" y="7970013"/>
            <a:ext cx="2256311" cy="86689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 problema</a:t>
            </a:r>
          </a:p>
        </p:txBody>
      </p:sp>
      <p:cxnSp>
        <p:nvCxnSpPr>
          <p:cNvPr id="13" name="Conector: Curvo 12">
            <a:extLst>
              <a:ext uri="{FF2B5EF4-FFF2-40B4-BE49-F238E27FC236}">
                <a16:creationId xmlns:a16="http://schemas.microsoft.com/office/drawing/2014/main" id="{EE7BDAA7-C76D-43CE-B239-00EAAEDEF07C}"/>
              </a:ext>
            </a:extLst>
          </p:cNvPr>
          <p:cNvCxnSpPr>
            <a:cxnSpLocks/>
            <a:stCxn id="11" idx="3"/>
            <a:endCxn id="15" idx="2"/>
          </p:cNvCxnSpPr>
          <p:nvPr/>
        </p:nvCxnSpPr>
        <p:spPr>
          <a:xfrm flipV="1">
            <a:off x="11839698" y="6807354"/>
            <a:ext cx="1757550" cy="159610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00EAD39-9412-48FB-B3DD-941B20787452}"/>
              </a:ext>
            </a:extLst>
          </p:cNvPr>
          <p:cNvSpPr/>
          <p:nvPr/>
        </p:nvSpPr>
        <p:spPr>
          <a:xfrm>
            <a:off x="12469092" y="5940456"/>
            <a:ext cx="2256311" cy="86689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Solução com foco em pessoas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DD206565-B560-45BF-84B0-E00CA82E8B7F}"/>
              </a:ext>
            </a:extLst>
          </p:cNvPr>
          <p:cNvSpPr/>
          <p:nvPr/>
        </p:nvSpPr>
        <p:spPr>
          <a:xfrm>
            <a:off x="6840189" y="5947442"/>
            <a:ext cx="2256311" cy="8668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Solução com fofo em tecnologia (redes neurais e OCR)</a:t>
            </a:r>
          </a:p>
        </p:txBody>
      </p:sp>
      <p:cxnSp>
        <p:nvCxnSpPr>
          <p:cNvPr id="18" name="Conector: Curvo 17">
            <a:extLst>
              <a:ext uri="{FF2B5EF4-FFF2-40B4-BE49-F238E27FC236}">
                <a16:creationId xmlns:a16="http://schemas.microsoft.com/office/drawing/2014/main" id="{4EFEA5F6-07A9-492A-8F7D-937524EDA9D1}"/>
              </a:ext>
            </a:extLst>
          </p:cNvPr>
          <p:cNvCxnSpPr>
            <a:cxnSpLocks/>
            <a:stCxn id="11" idx="1"/>
            <a:endCxn id="16" idx="2"/>
          </p:cNvCxnSpPr>
          <p:nvPr/>
        </p:nvCxnSpPr>
        <p:spPr>
          <a:xfrm rot="10800000">
            <a:off x="7968345" y="6814340"/>
            <a:ext cx="1615042" cy="158912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77D3E1F2-8A28-4DA8-87CE-F2578D30C889}"/>
              </a:ext>
            </a:extLst>
          </p:cNvPr>
          <p:cNvSpPr/>
          <p:nvPr/>
        </p:nvSpPr>
        <p:spPr>
          <a:xfrm>
            <a:off x="9583387" y="4145465"/>
            <a:ext cx="2256311" cy="86689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 solução: </a:t>
            </a:r>
            <a:r>
              <a:rPr lang="pt-BR" dirty="0" err="1"/>
              <a:t>reCAPTCHA</a:t>
            </a:r>
            <a:r>
              <a:rPr lang="pt-BR" dirty="0"/>
              <a:t>  </a:t>
            </a:r>
          </a:p>
          <a:p>
            <a:pPr algn="ctr"/>
            <a:r>
              <a:rPr lang="pt-BR" dirty="0"/>
              <a:t> (</a:t>
            </a:r>
            <a:r>
              <a:rPr lang="pt-BR" dirty="0" err="1"/>
              <a:t>Luis</a:t>
            </a:r>
            <a:r>
              <a:rPr lang="pt-BR" dirty="0"/>
              <a:t> von </a:t>
            </a:r>
            <a:r>
              <a:rPr lang="pt-BR" dirty="0" err="1"/>
              <a:t>Ahn</a:t>
            </a:r>
            <a:r>
              <a:rPr lang="pt-BR" dirty="0"/>
              <a:t>)</a:t>
            </a:r>
          </a:p>
        </p:txBody>
      </p:sp>
      <p:cxnSp>
        <p:nvCxnSpPr>
          <p:cNvPr id="31" name="Conector: Curvo 30">
            <a:extLst>
              <a:ext uri="{FF2B5EF4-FFF2-40B4-BE49-F238E27FC236}">
                <a16:creationId xmlns:a16="http://schemas.microsoft.com/office/drawing/2014/main" id="{9085F01A-7F36-45D6-A8A2-F93417D53A6E}"/>
              </a:ext>
            </a:extLst>
          </p:cNvPr>
          <p:cNvCxnSpPr>
            <a:cxnSpLocks/>
            <a:stCxn id="15" idx="0"/>
            <a:endCxn id="30" idx="3"/>
          </p:cNvCxnSpPr>
          <p:nvPr/>
        </p:nvCxnSpPr>
        <p:spPr>
          <a:xfrm rot="16200000" flipV="1">
            <a:off x="12037702" y="4380910"/>
            <a:ext cx="1361542" cy="175755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: Curvo 31">
            <a:extLst>
              <a:ext uri="{FF2B5EF4-FFF2-40B4-BE49-F238E27FC236}">
                <a16:creationId xmlns:a16="http://schemas.microsoft.com/office/drawing/2014/main" id="{C36253D3-7A9F-4BD9-8F19-CF933B06FF3A}"/>
              </a:ext>
            </a:extLst>
          </p:cNvPr>
          <p:cNvCxnSpPr>
            <a:cxnSpLocks/>
            <a:stCxn id="16" idx="0"/>
            <a:endCxn id="30" idx="1"/>
          </p:cNvCxnSpPr>
          <p:nvPr/>
        </p:nvCxnSpPr>
        <p:spPr>
          <a:xfrm rot="5400000" flipH="1" flipV="1">
            <a:off x="8091602" y="4455657"/>
            <a:ext cx="1368528" cy="161504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m 41">
            <a:extLst>
              <a:ext uri="{FF2B5EF4-FFF2-40B4-BE49-F238E27FC236}">
                <a16:creationId xmlns:a16="http://schemas.microsoft.com/office/drawing/2014/main" id="{886A9F02-1909-4DAC-9737-127831AAAD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8" t="21529" r="11152" b="27437"/>
          <a:stretch/>
        </p:blipFill>
        <p:spPr>
          <a:xfrm>
            <a:off x="398161" y="6652353"/>
            <a:ext cx="4508481" cy="1716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8257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animBg="1"/>
      <p:bldP spid="15" grpId="0" animBg="1"/>
      <p:bldP spid="16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1C3AC9-FCDF-B140-939C-587793B8E1D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721803" y="307089"/>
            <a:ext cx="9003600" cy="118920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dirty="0"/>
              <a:t>Os 3 casos de transformação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1E88E3-7BBA-FE44-BADC-2B9B6887B48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515275" y="1417602"/>
            <a:ext cx="8480788" cy="159157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sz="3200" dirty="0"/>
              <a:t>2. O programa Dados Abertos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9EC7D65-2B89-4462-936A-BF48FBA8FC70}"/>
              </a:ext>
            </a:extLst>
          </p:cNvPr>
          <p:cNvSpPr/>
          <p:nvPr/>
        </p:nvSpPr>
        <p:spPr>
          <a:xfrm>
            <a:off x="6161190" y="6307473"/>
            <a:ext cx="8124825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Helvetica Neue"/>
              </a:rPr>
              <a:t>“Se os dados que você procura não estão no portal, verifique se o PDA do órgão responsável tem esses dados em seu cronograma de disponibilização futura. Caso não esteja previsto no cronograma, ainda é possível </a:t>
            </a:r>
            <a:r>
              <a:rPr lang="pt-BR" dirty="0">
                <a:solidFill>
                  <a:srgbClr val="769F29"/>
                </a:solidFill>
                <a:latin typeface="Helvetica Neue"/>
                <a:hlinkClick r:id="rId2"/>
              </a:rPr>
              <a:t>abrir uma solicitação de acesso à informação</a:t>
            </a:r>
            <a:r>
              <a:rPr lang="pt-BR" dirty="0">
                <a:latin typeface="Helvetica Neue"/>
              </a:rPr>
              <a:t>, com base no Capítulo IV do </a:t>
            </a:r>
            <a:r>
              <a:rPr lang="pt-BR" dirty="0">
                <a:solidFill>
                  <a:srgbClr val="769F29"/>
                </a:solidFill>
                <a:latin typeface="Helvetica Neue"/>
                <a:hlinkClick r:id="rId3"/>
              </a:rPr>
              <a:t>Decreto 8.777/2016</a:t>
            </a:r>
            <a:r>
              <a:rPr lang="pt-BR" dirty="0">
                <a:latin typeface="Helvetica Neue"/>
              </a:rPr>
              <a:t>.”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2A525D2-72BC-4C8C-A2D5-E3CF6DE33ADB}"/>
              </a:ext>
            </a:extLst>
          </p:cNvPr>
          <p:cNvSpPr/>
          <p:nvPr/>
        </p:nvSpPr>
        <p:spPr>
          <a:xfrm>
            <a:off x="6161190" y="4331355"/>
            <a:ext cx="812482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Helvetica Neue"/>
              </a:rPr>
              <a:t>Em 18 de novembro de 2011 foi sancionada a </a:t>
            </a:r>
            <a:r>
              <a:rPr lang="pt-BR" dirty="0">
                <a:solidFill>
                  <a:srgbClr val="769F29"/>
                </a:solidFill>
                <a:latin typeface="Helvetica Neue"/>
                <a:hlinkClick r:id="rId4"/>
              </a:rPr>
              <a:t>Lei de Acesso a Informação Pública (Lei 12.527/2011)</a:t>
            </a:r>
            <a:r>
              <a:rPr lang="pt-BR" dirty="0">
                <a:latin typeface="Helvetica Neue"/>
              </a:rPr>
              <a:t> que regula o acesso a dados e informações detidas pelo governo.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F66CB0-AC28-41B9-9940-366E25174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387" y="3140564"/>
            <a:ext cx="3010320" cy="1190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B7ED2B-5CA4-488B-81AE-839A84A77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29" y="4821262"/>
            <a:ext cx="4173436" cy="26125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4838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1C3AC9-FCDF-B140-939C-587793B8E1D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721803" y="307089"/>
            <a:ext cx="9003600" cy="118920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dirty="0"/>
              <a:t>Os 3 casos de transformação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1E88E3-7BBA-FE44-BADC-2B9B6887B48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35114" y="1295109"/>
            <a:ext cx="9003601" cy="124794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BR" sz="3200" dirty="0"/>
              <a:t>3. Movimentos e projetos autônomos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D95FAC7-DCEC-42D5-8C5D-6474F3164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8334" y="7074279"/>
            <a:ext cx="4534533" cy="1247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9E2DE44-05BE-4847-833F-7EBB52FBA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3803" y="4217541"/>
            <a:ext cx="3742830" cy="2105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D9E2075-7F69-46FE-BABC-26A0FE6B6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803" y="3018892"/>
            <a:ext cx="3917705" cy="136108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4B5556B-1D46-4B92-8B79-9A96125C54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90"/>
          <a:stretch/>
        </p:blipFill>
        <p:spPr>
          <a:xfrm>
            <a:off x="6246420" y="5270212"/>
            <a:ext cx="3116593" cy="3052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8AFB4B0B-149E-472B-BBE0-97E8C915E0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197" y="3048000"/>
            <a:ext cx="1524000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8557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00DFD2C6-A4F0-40CF-BD7F-F8F779AABCB8}"/>
              </a:ext>
            </a:extLst>
          </p:cNvPr>
          <p:cNvSpPr txBox="1">
            <a:spLocks/>
          </p:cNvSpPr>
          <p:nvPr/>
        </p:nvSpPr>
        <p:spPr>
          <a:xfrm>
            <a:off x="1257146" y="665017"/>
            <a:ext cx="5262407" cy="2232561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pPr fontAlgn="auto"/>
            <a:r>
              <a:rPr lang="pt-BR" sz="2000" dirty="0"/>
              <a:t>Agradecimentos especiais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2A83882-AF82-4741-A489-23408E4CE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146" y="2897578"/>
            <a:ext cx="5476163" cy="3550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5482E142-9D52-4367-9C34-FE0CCDBD8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099" y="2333528"/>
            <a:ext cx="3971925" cy="39719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40026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00DFD2C6-A4F0-40CF-BD7F-F8F779AABCB8}"/>
              </a:ext>
            </a:extLst>
          </p:cNvPr>
          <p:cNvSpPr txBox="1">
            <a:spLocks/>
          </p:cNvSpPr>
          <p:nvPr/>
        </p:nvSpPr>
        <p:spPr>
          <a:xfrm>
            <a:off x="1257146" y="665017"/>
            <a:ext cx="5262407" cy="2232561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kern="1200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pPr fontAlgn="auto"/>
            <a:r>
              <a:rPr lang="pt-BR" sz="2000" dirty="0"/>
              <a:t>Agradecimentos especiais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E9FFD21-B285-4FC8-88AA-6D146A1FD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111" y="2807771"/>
            <a:ext cx="3741736" cy="41135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99208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>
            <a:extLst>
              <a:ext uri="{FF2B5EF4-FFF2-40B4-BE49-F238E27FC236}">
                <a16:creationId xmlns:a16="http://schemas.microsoft.com/office/drawing/2014/main" id="{85549499-B733-C647-82B4-7FFDF5F999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7070" r="7070"/>
          <a:stretch>
            <a:fillRect/>
          </a:stretch>
        </p:blipFill>
        <p:spPr/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3709DFC-C02C-2844-B23B-CF6E142D0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6672" y="4311679"/>
            <a:ext cx="7827516" cy="2100996"/>
          </a:xfrm>
        </p:spPr>
        <p:txBody>
          <a:bodyPr/>
          <a:lstStyle/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72327622"/>
      </p:ext>
    </p:extLst>
  </p:cSld>
  <p:clrMapOvr>
    <a:masterClrMapping/>
  </p:clrMapOvr>
</p:sld>
</file>

<file path=ppt/theme/theme1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1922</TotalTime>
  <Words>559</Words>
  <Application>Microsoft Office PowerPoint</Application>
  <PresentationFormat>Personalizar</PresentationFormat>
  <Paragraphs>79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32" baseType="lpstr">
      <vt:lpstr>Arial</vt:lpstr>
      <vt:lpstr>Calibri</vt:lpstr>
      <vt:lpstr>Helvetica Neue</vt:lpstr>
      <vt:lpstr>Lato</vt:lpstr>
      <vt:lpstr>Lato Black</vt:lpstr>
      <vt:lpstr>Roboto</vt:lpstr>
      <vt:lpstr>Roboto Black</vt:lpstr>
      <vt:lpstr>Roboto Condensed</vt:lpstr>
      <vt:lpstr>Roboto Light</vt:lpstr>
      <vt:lpstr>Roboto Medium</vt:lpstr>
      <vt:lpstr>Roboto Thin</vt:lpstr>
      <vt:lpstr>1_Personalizar design</vt:lpstr>
      <vt:lpstr>Lounge+Diversidade e Carreiras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Vinicius Cosmo</cp:lastModifiedBy>
  <cp:revision>163</cp:revision>
  <dcterms:created xsi:type="dcterms:W3CDTF">2008-09-08T18:46:53Z</dcterms:created>
  <dcterms:modified xsi:type="dcterms:W3CDTF">2019-07-19T13:51:47Z</dcterms:modified>
</cp:coreProperties>
</file>